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00483-B032-4C27-874E-2F5183F3453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2FEF794B-60AE-4927-8621-9DB654C7B1BA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6E4D935C-75FA-47F4-A992-2B7D6AB5AB0A}" type="parTrans" cxnId="{6B565E7A-D5A0-4898-8E43-9C6A008C4630}">
      <dgm:prSet/>
      <dgm:spPr/>
      <dgm:t>
        <a:bodyPr/>
        <a:lstStyle/>
        <a:p>
          <a:endParaRPr lang="en-US"/>
        </a:p>
      </dgm:t>
    </dgm:pt>
    <dgm:pt modelId="{0FC2ED31-1EEA-4A19-A0D2-1057B4063142}" type="sibTrans" cxnId="{6B565E7A-D5A0-4898-8E43-9C6A008C4630}">
      <dgm:prSet/>
      <dgm:spPr/>
      <dgm:t>
        <a:bodyPr/>
        <a:lstStyle/>
        <a:p>
          <a:endParaRPr lang="en-US"/>
        </a:p>
      </dgm:t>
    </dgm:pt>
    <dgm:pt modelId="{F1163E8C-8D11-4F90-8149-5237F47BD8A5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Objectives</a:t>
          </a:r>
          <a:endParaRPr lang="en-US" dirty="0"/>
        </a:p>
      </dgm:t>
    </dgm:pt>
    <dgm:pt modelId="{93C007C4-2009-4F96-9C45-87E61BAA6144}" type="parTrans" cxnId="{E598368D-2E6A-45BF-AFF7-5BD8F2F7CC46}">
      <dgm:prSet/>
      <dgm:spPr/>
      <dgm:t>
        <a:bodyPr/>
        <a:lstStyle/>
        <a:p>
          <a:endParaRPr lang="en-US"/>
        </a:p>
      </dgm:t>
    </dgm:pt>
    <dgm:pt modelId="{8C2903DC-CF9D-4D8F-965F-68E3EA743EEA}" type="sibTrans" cxnId="{E598368D-2E6A-45BF-AFF7-5BD8F2F7CC46}">
      <dgm:prSet/>
      <dgm:spPr/>
      <dgm:t>
        <a:bodyPr/>
        <a:lstStyle/>
        <a:p>
          <a:endParaRPr lang="en-US"/>
        </a:p>
      </dgm:t>
    </dgm:pt>
    <dgm:pt modelId="{A7A86CD4-56D3-4897-A04A-EC19E6913A7E}">
      <dgm:prSet phldrT="[Text]"/>
      <dgm:spPr>
        <a:effectLst>
          <a:softEdge rad="63500"/>
        </a:effectLst>
      </dgm:spPr>
      <dgm:t>
        <a:bodyPr/>
        <a:lstStyle/>
        <a:p>
          <a:r>
            <a:rPr lang="en-IN" dirty="0" smtClean="0"/>
            <a:t>Modules Involved</a:t>
          </a:r>
          <a:endParaRPr lang="en-US" dirty="0"/>
        </a:p>
      </dgm:t>
    </dgm:pt>
    <dgm:pt modelId="{98DB0F0A-FA3F-4122-B5A1-172FA1D5D5A6}" type="parTrans" cxnId="{5479D650-76C0-49E9-81E6-70A8ECDAD0DF}">
      <dgm:prSet/>
      <dgm:spPr/>
      <dgm:t>
        <a:bodyPr/>
        <a:lstStyle/>
        <a:p>
          <a:endParaRPr lang="en-US"/>
        </a:p>
      </dgm:t>
    </dgm:pt>
    <dgm:pt modelId="{5968F211-EC9E-4A9A-A5E7-FF485C466D64}" type="sibTrans" cxnId="{5479D650-76C0-49E9-81E6-70A8ECDAD0DF}">
      <dgm:prSet/>
      <dgm:spPr/>
      <dgm:t>
        <a:bodyPr/>
        <a:lstStyle/>
        <a:p>
          <a:endParaRPr lang="en-US"/>
        </a:p>
      </dgm:t>
    </dgm:pt>
    <dgm:pt modelId="{B8C3FFA8-0F92-47B4-9BC4-B8985BAD915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Methodology &amp; Block Diagrams</a:t>
          </a:r>
          <a:endParaRPr lang="en-US" dirty="0"/>
        </a:p>
      </dgm:t>
    </dgm:pt>
    <dgm:pt modelId="{3582A1E7-8136-44E6-9B63-FA716CD5024D}" type="parTrans" cxnId="{EF21BC6D-AD61-4531-B747-BA16D85D47BF}">
      <dgm:prSet/>
      <dgm:spPr/>
      <dgm:t>
        <a:bodyPr/>
        <a:lstStyle/>
        <a:p>
          <a:endParaRPr lang="en-US"/>
        </a:p>
      </dgm:t>
    </dgm:pt>
    <dgm:pt modelId="{5CF57152-3847-4536-AD8A-63DC88BF9AC7}" type="sibTrans" cxnId="{EF21BC6D-AD61-4531-B747-BA16D85D47BF}">
      <dgm:prSet/>
      <dgm:spPr/>
      <dgm:t>
        <a:bodyPr/>
        <a:lstStyle/>
        <a:p>
          <a:endParaRPr lang="en-US"/>
        </a:p>
      </dgm:t>
    </dgm:pt>
    <dgm:pt modelId="{4C90BB62-D839-44D5-BEC2-2E6DA3F96F03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Software/Hardware details</a:t>
          </a:r>
          <a:endParaRPr lang="en-US" dirty="0"/>
        </a:p>
      </dgm:t>
    </dgm:pt>
    <dgm:pt modelId="{E2B8F84F-7537-46CD-9450-272E321EBE3F}" type="parTrans" cxnId="{BA86B7A1-47DD-49FF-B281-DEECC2B09815}">
      <dgm:prSet/>
      <dgm:spPr/>
      <dgm:t>
        <a:bodyPr/>
        <a:lstStyle/>
        <a:p>
          <a:endParaRPr lang="en-US"/>
        </a:p>
      </dgm:t>
    </dgm:pt>
    <dgm:pt modelId="{08D38959-BA2A-4269-A832-A72AE75158D7}" type="sibTrans" cxnId="{BA86B7A1-47DD-49FF-B281-DEECC2B09815}">
      <dgm:prSet/>
      <dgm:spPr/>
      <dgm:t>
        <a:bodyPr/>
        <a:lstStyle/>
        <a:p>
          <a:endParaRPr lang="en-US"/>
        </a:p>
      </dgm:t>
    </dgm:pt>
    <dgm:pt modelId="{8CAEEB6C-A92F-4D67-84EE-DB810EF7191C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Result Analysis</a:t>
          </a:r>
          <a:endParaRPr lang="en-US" dirty="0"/>
        </a:p>
      </dgm:t>
    </dgm:pt>
    <dgm:pt modelId="{3070A38F-1F4C-4129-86B8-05A3D005E358}" type="parTrans" cxnId="{3AE4C4D6-BE53-4A04-9B0D-DA096A0C1B09}">
      <dgm:prSet/>
      <dgm:spPr/>
      <dgm:t>
        <a:bodyPr/>
        <a:lstStyle/>
        <a:p>
          <a:endParaRPr lang="en-US"/>
        </a:p>
      </dgm:t>
    </dgm:pt>
    <dgm:pt modelId="{67876D2A-116C-48C0-A762-C5ACB7D3F546}" type="sibTrans" cxnId="{3AE4C4D6-BE53-4A04-9B0D-DA096A0C1B09}">
      <dgm:prSet/>
      <dgm:spPr/>
      <dgm:t>
        <a:bodyPr/>
        <a:lstStyle/>
        <a:p>
          <a:endParaRPr lang="en-US"/>
        </a:p>
      </dgm:t>
    </dgm:pt>
    <dgm:pt modelId="{E2F743F4-1608-4B63-B325-573909C7889E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BA1A01B-85ED-4741-A150-83282138D950}" type="parTrans" cxnId="{0108DEB0-056C-4A10-A9E7-BA5B115C1745}">
      <dgm:prSet/>
      <dgm:spPr/>
      <dgm:t>
        <a:bodyPr/>
        <a:lstStyle/>
        <a:p>
          <a:endParaRPr lang="en-US"/>
        </a:p>
      </dgm:t>
    </dgm:pt>
    <dgm:pt modelId="{0FB2B38E-2430-4CAE-ABBD-4E85A952C6F2}" type="sibTrans" cxnId="{0108DEB0-056C-4A10-A9E7-BA5B115C1745}">
      <dgm:prSet/>
      <dgm:spPr/>
      <dgm:t>
        <a:bodyPr/>
        <a:lstStyle/>
        <a:p>
          <a:endParaRPr lang="en-US"/>
        </a:p>
      </dgm:t>
    </dgm:pt>
    <dgm:pt modelId="{BA7324ED-6B41-4701-8CAA-CB223188039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References</a:t>
          </a:r>
          <a:endParaRPr lang="en-US" dirty="0"/>
        </a:p>
      </dgm:t>
    </dgm:pt>
    <dgm:pt modelId="{AC89AA2F-2C05-4CBC-8E2D-1CDF1E9E5373}" type="parTrans" cxnId="{59FB4145-8B06-465F-B150-E4E7019402D8}">
      <dgm:prSet/>
      <dgm:spPr/>
      <dgm:t>
        <a:bodyPr/>
        <a:lstStyle/>
        <a:p>
          <a:endParaRPr lang="en-US"/>
        </a:p>
      </dgm:t>
    </dgm:pt>
    <dgm:pt modelId="{260A0C03-053F-454D-8F8A-FE333B75CCC4}" type="sibTrans" cxnId="{59FB4145-8B06-465F-B150-E4E7019402D8}">
      <dgm:prSet/>
      <dgm:spPr/>
      <dgm:t>
        <a:bodyPr/>
        <a:lstStyle/>
        <a:p>
          <a:endParaRPr lang="en-US"/>
        </a:p>
      </dgm:t>
    </dgm:pt>
    <dgm:pt modelId="{33078C0B-E0C3-4A26-9AED-A793D0F26604}">
      <dgm:prSet/>
      <dgm:spPr>
        <a:effectLst>
          <a:softEdge rad="63500"/>
        </a:effectLst>
      </dgm:spPr>
      <dgm:t>
        <a:bodyPr/>
        <a:lstStyle/>
        <a:p>
          <a:r>
            <a:rPr lang="en-IN" dirty="0" smtClean="0"/>
            <a:t>Demonstration</a:t>
          </a:r>
          <a:endParaRPr lang="en-US" dirty="0"/>
        </a:p>
      </dgm:t>
    </dgm:pt>
    <dgm:pt modelId="{7E4DDB0F-7397-45F6-ABFD-4211E3959A33}" type="parTrans" cxnId="{1C7625B1-4BFE-4A47-99E7-775A722BAA30}">
      <dgm:prSet/>
      <dgm:spPr/>
      <dgm:t>
        <a:bodyPr/>
        <a:lstStyle/>
        <a:p>
          <a:endParaRPr lang="en-US"/>
        </a:p>
      </dgm:t>
    </dgm:pt>
    <dgm:pt modelId="{FEEDFC94-FA6B-4758-BE49-8955FD5995A3}" type="sibTrans" cxnId="{1C7625B1-4BFE-4A47-99E7-775A722BAA30}">
      <dgm:prSet/>
      <dgm:spPr/>
      <dgm:t>
        <a:bodyPr/>
        <a:lstStyle/>
        <a:p>
          <a:endParaRPr lang="en-US"/>
        </a:p>
      </dgm:t>
    </dgm:pt>
    <dgm:pt modelId="{7BBC942E-31DB-4FC3-822C-58F91DF8116E}" type="pres">
      <dgm:prSet presAssocID="{08C00483-B032-4C27-874E-2F5183F3453D}" presName="linearFlow" presStyleCnt="0">
        <dgm:presLayoutVars>
          <dgm:dir/>
          <dgm:resizeHandles val="exact"/>
        </dgm:presLayoutVars>
      </dgm:prSet>
      <dgm:spPr/>
    </dgm:pt>
    <dgm:pt modelId="{CCBEC4F7-3AA7-4DA0-BAF4-B84BA1B9B55D}" type="pres">
      <dgm:prSet presAssocID="{2FEF794B-60AE-4927-8621-9DB654C7B1BA}" presName="composite" presStyleCnt="0"/>
      <dgm:spPr/>
    </dgm:pt>
    <dgm:pt modelId="{630E158F-FAA3-4B10-A6D0-83DE9DC90D2D}" type="pres">
      <dgm:prSet presAssocID="{2FEF794B-60AE-4927-8621-9DB654C7B1BA}" presName="imgShp" presStyleLbl="fgImgPlace1" presStyleIdx="0" presStyleCnt="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5555997-C7F0-4FEF-A3CC-E22B7A531750}" type="pres">
      <dgm:prSet presAssocID="{2FEF794B-60AE-4927-8621-9DB654C7B1BA}" presName="txShp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6D82F-92C5-4874-B31C-3232479A1AC1}" type="pres">
      <dgm:prSet presAssocID="{0FC2ED31-1EEA-4A19-A0D2-1057B4063142}" presName="spacing" presStyleCnt="0"/>
      <dgm:spPr/>
    </dgm:pt>
    <dgm:pt modelId="{2CFF8AA4-E67C-4ABE-B21B-E8DA154381A8}" type="pres">
      <dgm:prSet presAssocID="{F1163E8C-8D11-4F90-8149-5237F47BD8A5}" presName="composite" presStyleCnt="0"/>
      <dgm:spPr/>
    </dgm:pt>
    <dgm:pt modelId="{28A0B967-B28F-40DA-9002-F6DD5DF29D46}" type="pres">
      <dgm:prSet presAssocID="{F1163E8C-8D11-4F90-8149-5237F47BD8A5}" presName="imgShp" presStyleLbl="fgImgPlace1" presStyleIdx="1" presStyleCnt="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D162B966-FD68-49A6-A403-B45E808F19F4}" type="pres">
      <dgm:prSet presAssocID="{F1163E8C-8D11-4F90-8149-5237F47BD8A5}" presName="txShp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ACE9E-6867-4FFC-86FD-9A3201A47127}" type="pres">
      <dgm:prSet presAssocID="{8C2903DC-CF9D-4D8F-965F-68E3EA743EEA}" presName="spacing" presStyleCnt="0"/>
      <dgm:spPr/>
    </dgm:pt>
    <dgm:pt modelId="{A9D0BF7D-2D8F-4EEB-B7E4-C78B31849F8F}" type="pres">
      <dgm:prSet presAssocID="{A7A86CD4-56D3-4897-A04A-EC19E6913A7E}" presName="composite" presStyleCnt="0"/>
      <dgm:spPr/>
    </dgm:pt>
    <dgm:pt modelId="{F5D83DD5-4057-4ABE-85BA-E833AF6068A8}" type="pres">
      <dgm:prSet presAssocID="{A7A86CD4-56D3-4897-A04A-EC19E6913A7E}" presName="imgShp" presStyleLbl="fgImgPlace1" presStyleIdx="2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56F1D0EA-8BEA-4A44-9220-A3D77F3D3B66}" type="pres">
      <dgm:prSet presAssocID="{A7A86CD4-56D3-4897-A04A-EC19E6913A7E}" presName="txShp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D51F8-DDBB-47E6-BB72-7CC2CC480163}" type="pres">
      <dgm:prSet presAssocID="{5968F211-EC9E-4A9A-A5E7-FF485C466D64}" presName="spacing" presStyleCnt="0"/>
      <dgm:spPr/>
    </dgm:pt>
    <dgm:pt modelId="{079F1756-CAAD-4AAA-B530-6323C7894956}" type="pres">
      <dgm:prSet presAssocID="{B8C3FFA8-0F92-47B4-9BC4-B8985BAD9158}" presName="composite" presStyleCnt="0"/>
      <dgm:spPr/>
    </dgm:pt>
    <dgm:pt modelId="{2F7B625F-C0D4-4084-AE9D-5ECBE18C2E2B}" type="pres">
      <dgm:prSet presAssocID="{B8C3FFA8-0F92-47B4-9BC4-B8985BAD9158}" presName="imgShp" presStyleLbl="fgImgPlace1" presStyleIdx="3" presStyleCnt="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C855E987-C464-4C1F-942C-449E482C3786}" type="pres">
      <dgm:prSet presAssocID="{B8C3FFA8-0F92-47B4-9BC4-B8985BAD9158}" presName="txShp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36A0-CA81-4025-B248-925D71E25902}" type="pres">
      <dgm:prSet presAssocID="{5CF57152-3847-4536-AD8A-63DC88BF9AC7}" presName="spacing" presStyleCnt="0"/>
      <dgm:spPr/>
    </dgm:pt>
    <dgm:pt modelId="{F9C06B66-1760-4C25-932C-982DD8D70F4E}" type="pres">
      <dgm:prSet presAssocID="{4C90BB62-D839-44D5-BEC2-2E6DA3F96F03}" presName="composite" presStyleCnt="0"/>
      <dgm:spPr/>
    </dgm:pt>
    <dgm:pt modelId="{0D77A6B9-E340-443D-8DEA-9154DE13AC07}" type="pres">
      <dgm:prSet presAssocID="{4C90BB62-D839-44D5-BEC2-2E6DA3F96F03}" presName="imgShp" presStyleLbl="fgImgPlace1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5107B87F-575E-408A-AA3C-BDAE4F2EEDA3}" type="pres">
      <dgm:prSet presAssocID="{4C90BB62-D839-44D5-BEC2-2E6DA3F96F03}" presName="txShp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47B5A-8186-4BAF-9A27-87C8E90EBFEF}" type="pres">
      <dgm:prSet presAssocID="{08D38959-BA2A-4269-A832-A72AE75158D7}" presName="spacing" presStyleCnt="0"/>
      <dgm:spPr/>
    </dgm:pt>
    <dgm:pt modelId="{710B029F-63B4-48B4-AEE6-5DB32F57C5D8}" type="pres">
      <dgm:prSet presAssocID="{8CAEEB6C-A92F-4D67-84EE-DB810EF7191C}" presName="composite" presStyleCnt="0"/>
      <dgm:spPr/>
    </dgm:pt>
    <dgm:pt modelId="{09660E53-E89B-4BF5-9D77-75507F2C3C58}" type="pres">
      <dgm:prSet presAssocID="{8CAEEB6C-A92F-4D67-84EE-DB810EF7191C}" presName="imgShp" presStyleLbl="fgImgPlace1" presStyleIdx="5" presStyleCnt="9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E9206FC-76E3-4944-975F-56200AB6006F}" type="pres">
      <dgm:prSet presAssocID="{8CAEEB6C-A92F-4D67-84EE-DB810EF7191C}" presName="txShp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AA5A0-8516-46C3-BA67-93984A4B36DC}" type="pres">
      <dgm:prSet presAssocID="{67876D2A-116C-48C0-A762-C5ACB7D3F546}" presName="spacing" presStyleCnt="0"/>
      <dgm:spPr/>
    </dgm:pt>
    <dgm:pt modelId="{5654EC20-A18F-4FA7-8258-36314B68C448}" type="pres">
      <dgm:prSet presAssocID="{E2F743F4-1608-4B63-B325-573909C7889E}" presName="composite" presStyleCnt="0"/>
      <dgm:spPr/>
    </dgm:pt>
    <dgm:pt modelId="{ABBBB576-8F54-411A-9E98-631BBDDA652E}" type="pres">
      <dgm:prSet presAssocID="{E2F743F4-1608-4B63-B325-573909C7889E}" presName="imgShp" presStyleLbl="fgImgPlace1" presStyleIdx="6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242BD9D6-651A-438E-AE5A-1A26C60D1512}" type="pres">
      <dgm:prSet presAssocID="{E2F743F4-1608-4B63-B325-573909C7889E}" presName="txShp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D8604-EB31-4035-B13A-539CC19EACDB}" type="pres">
      <dgm:prSet presAssocID="{0FB2B38E-2430-4CAE-ABBD-4E85A952C6F2}" presName="spacing" presStyleCnt="0"/>
      <dgm:spPr/>
    </dgm:pt>
    <dgm:pt modelId="{BE933EA5-F3DF-4AD9-BFCC-0D65D1DF58F7}" type="pres">
      <dgm:prSet presAssocID="{BA7324ED-6B41-4701-8CAA-CB2231880398}" presName="composite" presStyleCnt="0"/>
      <dgm:spPr/>
    </dgm:pt>
    <dgm:pt modelId="{2B94410C-D2D0-4686-A3BD-796295BE309C}" type="pres">
      <dgm:prSet presAssocID="{BA7324ED-6B41-4701-8CAA-CB2231880398}" presName="imgShp" presStyleLbl="fgImgPlace1" presStyleIdx="7" presStyleCnt="9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753BDF4-8ED0-4966-BBAA-BE4FC8B805E2}" type="pres">
      <dgm:prSet presAssocID="{BA7324ED-6B41-4701-8CAA-CB2231880398}" presName="txShp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FF4D9-EE3B-4EAB-BD52-CA3AB59FDB2E}" type="pres">
      <dgm:prSet presAssocID="{260A0C03-053F-454D-8F8A-FE333B75CCC4}" presName="spacing" presStyleCnt="0"/>
      <dgm:spPr/>
    </dgm:pt>
    <dgm:pt modelId="{695FB150-E7D1-4B7D-A1B7-C7971B33D6A1}" type="pres">
      <dgm:prSet presAssocID="{33078C0B-E0C3-4A26-9AED-A793D0F26604}" presName="composite" presStyleCnt="0"/>
      <dgm:spPr/>
    </dgm:pt>
    <dgm:pt modelId="{30C3EEEA-A272-4795-AF30-0DF7D15B6909}" type="pres">
      <dgm:prSet presAssocID="{33078C0B-E0C3-4A26-9AED-A793D0F26604}" presName="imgShp" presStyleLbl="fgImgPlace1" presStyleIdx="8" presStyleCnt="9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CABCACF4-41D4-448D-B727-23C79E1CEDF7}" type="pres">
      <dgm:prSet presAssocID="{33078C0B-E0C3-4A26-9AED-A793D0F26604}" presName="txShp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3A6F40-402C-4FEA-9236-9AC7AB234C61}" type="presOf" srcId="{8CAEEB6C-A92F-4D67-84EE-DB810EF7191C}" destId="{AE9206FC-76E3-4944-975F-56200AB6006F}" srcOrd="0" destOrd="0" presId="urn:microsoft.com/office/officeart/2005/8/layout/vList3"/>
    <dgm:cxn modelId="{EF21BC6D-AD61-4531-B747-BA16D85D47BF}" srcId="{08C00483-B032-4C27-874E-2F5183F3453D}" destId="{B8C3FFA8-0F92-47B4-9BC4-B8985BAD9158}" srcOrd="3" destOrd="0" parTransId="{3582A1E7-8136-44E6-9B63-FA716CD5024D}" sibTransId="{5CF57152-3847-4536-AD8A-63DC88BF9AC7}"/>
    <dgm:cxn modelId="{0108DEB0-056C-4A10-A9E7-BA5B115C1745}" srcId="{08C00483-B032-4C27-874E-2F5183F3453D}" destId="{E2F743F4-1608-4B63-B325-573909C7889E}" srcOrd="6" destOrd="0" parTransId="{4BA1A01B-85ED-4741-A150-83282138D950}" sibTransId="{0FB2B38E-2430-4CAE-ABBD-4E85A952C6F2}"/>
    <dgm:cxn modelId="{E598368D-2E6A-45BF-AFF7-5BD8F2F7CC46}" srcId="{08C00483-B032-4C27-874E-2F5183F3453D}" destId="{F1163E8C-8D11-4F90-8149-5237F47BD8A5}" srcOrd="1" destOrd="0" parTransId="{93C007C4-2009-4F96-9C45-87E61BAA6144}" sibTransId="{8C2903DC-CF9D-4D8F-965F-68E3EA743EEA}"/>
    <dgm:cxn modelId="{4B406122-3B4B-48F5-AD7D-5BB8FF79AE42}" type="presOf" srcId="{BA7324ED-6B41-4701-8CAA-CB2231880398}" destId="{D753BDF4-8ED0-4966-BBAA-BE4FC8B805E2}" srcOrd="0" destOrd="0" presId="urn:microsoft.com/office/officeart/2005/8/layout/vList3"/>
    <dgm:cxn modelId="{30B95461-99B2-4D27-93A3-254FC6FC4162}" type="presOf" srcId="{B8C3FFA8-0F92-47B4-9BC4-B8985BAD9158}" destId="{C855E987-C464-4C1F-942C-449E482C3786}" srcOrd="0" destOrd="0" presId="urn:microsoft.com/office/officeart/2005/8/layout/vList3"/>
    <dgm:cxn modelId="{4874434A-9CC1-4631-8799-CAB3F8258135}" type="presOf" srcId="{08C00483-B032-4C27-874E-2F5183F3453D}" destId="{7BBC942E-31DB-4FC3-822C-58F91DF8116E}" srcOrd="0" destOrd="0" presId="urn:microsoft.com/office/officeart/2005/8/layout/vList3"/>
    <dgm:cxn modelId="{3924AA18-B1A8-4E9E-8903-3DAFE5556AC1}" type="presOf" srcId="{2FEF794B-60AE-4927-8621-9DB654C7B1BA}" destId="{D5555997-C7F0-4FEF-A3CC-E22B7A531750}" srcOrd="0" destOrd="0" presId="urn:microsoft.com/office/officeart/2005/8/layout/vList3"/>
    <dgm:cxn modelId="{5479D650-76C0-49E9-81E6-70A8ECDAD0DF}" srcId="{08C00483-B032-4C27-874E-2F5183F3453D}" destId="{A7A86CD4-56D3-4897-A04A-EC19E6913A7E}" srcOrd="2" destOrd="0" parTransId="{98DB0F0A-FA3F-4122-B5A1-172FA1D5D5A6}" sibTransId="{5968F211-EC9E-4A9A-A5E7-FF485C466D64}"/>
    <dgm:cxn modelId="{8A75C909-EB85-4CAC-BC81-78045F855E5F}" type="presOf" srcId="{A7A86CD4-56D3-4897-A04A-EC19E6913A7E}" destId="{56F1D0EA-8BEA-4A44-9220-A3D77F3D3B66}" srcOrd="0" destOrd="0" presId="urn:microsoft.com/office/officeart/2005/8/layout/vList3"/>
    <dgm:cxn modelId="{524CBB94-78CE-4B71-9736-DCAA60AA171D}" type="presOf" srcId="{33078C0B-E0C3-4A26-9AED-A793D0F26604}" destId="{CABCACF4-41D4-448D-B727-23C79E1CEDF7}" srcOrd="0" destOrd="0" presId="urn:microsoft.com/office/officeart/2005/8/layout/vList3"/>
    <dgm:cxn modelId="{59FB4145-8B06-465F-B150-E4E7019402D8}" srcId="{08C00483-B032-4C27-874E-2F5183F3453D}" destId="{BA7324ED-6B41-4701-8CAA-CB2231880398}" srcOrd="7" destOrd="0" parTransId="{AC89AA2F-2C05-4CBC-8E2D-1CDF1E9E5373}" sibTransId="{260A0C03-053F-454D-8F8A-FE333B75CCC4}"/>
    <dgm:cxn modelId="{6B565E7A-D5A0-4898-8E43-9C6A008C4630}" srcId="{08C00483-B032-4C27-874E-2F5183F3453D}" destId="{2FEF794B-60AE-4927-8621-9DB654C7B1BA}" srcOrd="0" destOrd="0" parTransId="{6E4D935C-75FA-47F4-A992-2B7D6AB5AB0A}" sibTransId="{0FC2ED31-1EEA-4A19-A0D2-1057B4063142}"/>
    <dgm:cxn modelId="{BA86B7A1-47DD-49FF-B281-DEECC2B09815}" srcId="{08C00483-B032-4C27-874E-2F5183F3453D}" destId="{4C90BB62-D839-44D5-BEC2-2E6DA3F96F03}" srcOrd="4" destOrd="0" parTransId="{E2B8F84F-7537-46CD-9450-272E321EBE3F}" sibTransId="{08D38959-BA2A-4269-A832-A72AE75158D7}"/>
    <dgm:cxn modelId="{272B0EFE-9E7C-4A1C-BB0B-509B9BF1BC1B}" type="presOf" srcId="{4C90BB62-D839-44D5-BEC2-2E6DA3F96F03}" destId="{5107B87F-575E-408A-AA3C-BDAE4F2EEDA3}" srcOrd="0" destOrd="0" presId="urn:microsoft.com/office/officeart/2005/8/layout/vList3"/>
    <dgm:cxn modelId="{3AE4C4D6-BE53-4A04-9B0D-DA096A0C1B09}" srcId="{08C00483-B032-4C27-874E-2F5183F3453D}" destId="{8CAEEB6C-A92F-4D67-84EE-DB810EF7191C}" srcOrd="5" destOrd="0" parTransId="{3070A38F-1F4C-4129-86B8-05A3D005E358}" sibTransId="{67876D2A-116C-48C0-A762-C5ACB7D3F546}"/>
    <dgm:cxn modelId="{8B96DE63-99E2-48A4-87C1-422E444F3AC4}" type="presOf" srcId="{E2F743F4-1608-4B63-B325-573909C7889E}" destId="{242BD9D6-651A-438E-AE5A-1A26C60D1512}" srcOrd="0" destOrd="0" presId="urn:microsoft.com/office/officeart/2005/8/layout/vList3"/>
    <dgm:cxn modelId="{1C7625B1-4BFE-4A47-99E7-775A722BAA30}" srcId="{08C00483-B032-4C27-874E-2F5183F3453D}" destId="{33078C0B-E0C3-4A26-9AED-A793D0F26604}" srcOrd="8" destOrd="0" parTransId="{7E4DDB0F-7397-45F6-ABFD-4211E3959A33}" sibTransId="{FEEDFC94-FA6B-4758-BE49-8955FD5995A3}"/>
    <dgm:cxn modelId="{2D08A152-D582-49BA-8A9F-1DBCA9E84447}" type="presOf" srcId="{F1163E8C-8D11-4F90-8149-5237F47BD8A5}" destId="{D162B966-FD68-49A6-A403-B45E808F19F4}" srcOrd="0" destOrd="0" presId="urn:microsoft.com/office/officeart/2005/8/layout/vList3"/>
    <dgm:cxn modelId="{F6FB1E23-88A8-4145-9FD2-45C6628A98D8}" type="presParOf" srcId="{7BBC942E-31DB-4FC3-822C-58F91DF8116E}" destId="{CCBEC4F7-3AA7-4DA0-BAF4-B84BA1B9B55D}" srcOrd="0" destOrd="0" presId="urn:microsoft.com/office/officeart/2005/8/layout/vList3"/>
    <dgm:cxn modelId="{2C6E6A18-E119-473E-86BA-B130A16C5240}" type="presParOf" srcId="{CCBEC4F7-3AA7-4DA0-BAF4-B84BA1B9B55D}" destId="{630E158F-FAA3-4B10-A6D0-83DE9DC90D2D}" srcOrd="0" destOrd="0" presId="urn:microsoft.com/office/officeart/2005/8/layout/vList3"/>
    <dgm:cxn modelId="{69CCB634-4147-4040-9B2B-07ECA3D5369A}" type="presParOf" srcId="{CCBEC4F7-3AA7-4DA0-BAF4-B84BA1B9B55D}" destId="{D5555997-C7F0-4FEF-A3CC-E22B7A531750}" srcOrd="1" destOrd="0" presId="urn:microsoft.com/office/officeart/2005/8/layout/vList3"/>
    <dgm:cxn modelId="{912C45F5-44C8-4BD3-9034-CD9DC75DF405}" type="presParOf" srcId="{7BBC942E-31DB-4FC3-822C-58F91DF8116E}" destId="{FFA6D82F-92C5-4874-B31C-3232479A1AC1}" srcOrd="1" destOrd="0" presId="urn:microsoft.com/office/officeart/2005/8/layout/vList3"/>
    <dgm:cxn modelId="{E7117382-9EEC-4C8D-B170-1F3B2EB6A452}" type="presParOf" srcId="{7BBC942E-31DB-4FC3-822C-58F91DF8116E}" destId="{2CFF8AA4-E67C-4ABE-B21B-E8DA154381A8}" srcOrd="2" destOrd="0" presId="urn:microsoft.com/office/officeart/2005/8/layout/vList3"/>
    <dgm:cxn modelId="{471FEEC1-E648-427D-8DBC-D13E52FE3642}" type="presParOf" srcId="{2CFF8AA4-E67C-4ABE-B21B-E8DA154381A8}" destId="{28A0B967-B28F-40DA-9002-F6DD5DF29D46}" srcOrd="0" destOrd="0" presId="urn:microsoft.com/office/officeart/2005/8/layout/vList3"/>
    <dgm:cxn modelId="{C6959CC0-356E-4265-89A5-450321DFF7D8}" type="presParOf" srcId="{2CFF8AA4-E67C-4ABE-B21B-E8DA154381A8}" destId="{D162B966-FD68-49A6-A403-B45E808F19F4}" srcOrd="1" destOrd="0" presId="urn:microsoft.com/office/officeart/2005/8/layout/vList3"/>
    <dgm:cxn modelId="{A52E095B-9EEA-49F8-B4F5-86F7B9278C02}" type="presParOf" srcId="{7BBC942E-31DB-4FC3-822C-58F91DF8116E}" destId="{6C4ACE9E-6867-4FFC-86FD-9A3201A47127}" srcOrd="3" destOrd="0" presId="urn:microsoft.com/office/officeart/2005/8/layout/vList3"/>
    <dgm:cxn modelId="{1F6E7B1E-E4F2-46C5-B27F-493714938988}" type="presParOf" srcId="{7BBC942E-31DB-4FC3-822C-58F91DF8116E}" destId="{A9D0BF7D-2D8F-4EEB-B7E4-C78B31849F8F}" srcOrd="4" destOrd="0" presId="urn:microsoft.com/office/officeart/2005/8/layout/vList3"/>
    <dgm:cxn modelId="{8B14FBCB-9FF1-4E5A-A9F9-237FC0EE3242}" type="presParOf" srcId="{A9D0BF7D-2D8F-4EEB-B7E4-C78B31849F8F}" destId="{F5D83DD5-4057-4ABE-85BA-E833AF6068A8}" srcOrd="0" destOrd="0" presId="urn:microsoft.com/office/officeart/2005/8/layout/vList3"/>
    <dgm:cxn modelId="{EF3CE809-06E9-4563-B0F4-F39B5E00C49D}" type="presParOf" srcId="{A9D0BF7D-2D8F-4EEB-B7E4-C78B31849F8F}" destId="{56F1D0EA-8BEA-4A44-9220-A3D77F3D3B66}" srcOrd="1" destOrd="0" presId="urn:microsoft.com/office/officeart/2005/8/layout/vList3"/>
    <dgm:cxn modelId="{A64B6CCA-B284-4652-8895-8C1ADB444F28}" type="presParOf" srcId="{7BBC942E-31DB-4FC3-822C-58F91DF8116E}" destId="{E27D51F8-DDBB-47E6-BB72-7CC2CC480163}" srcOrd="5" destOrd="0" presId="urn:microsoft.com/office/officeart/2005/8/layout/vList3"/>
    <dgm:cxn modelId="{D24B08F1-937F-4A23-BFD0-2567A5E6C624}" type="presParOf" srcId="{7BBC942E-31DB-4FC3-822C-58F91DF8116E}" destId="{079F1756-CAAD-4AAA-B530-6323C7894956}" srcOrd="6" destOrd="0" presId="urn:microsoft.com/office/officeart/2005/8/layout/vList3"/>
    <dgm:cxn modelId="{FE679AF8-7578-424E-8B0C-4A3F51E877FB}" type="presParOf" srcId="{079F1756-CAAD-4AAA-B530-6323C7894956}" destId="{2F7B625F-C0D4-4084-AE9D-5ECBE18C2E2B}" srcOrd="0" destOrd="0" presId="urn:microsoft.com/office/officeart/2005/8/layout/vList3"/>
    <dgm:cxn modelId="{03D6DA24-E0F9-499F-92CD-5FC5A82668D7}" type="presParOf" srcId="{079F1756-CAAD-4AAA-B530-6323C7894956}" destId="{C855E987-C464-4C1F-942C-449E482C3786}" srcOrd="1" destOrd="0" presId="urn:microsoft.com/office/officeart/2005/8/layout/vList3"/>
    <dgm:cxn modelId="{DCE274E0-AA65-4FA6-AD22-A0AFFD174F2A}" type="presParOf" srcId="{7BBC942E-31DB-4FC3-822C-58F91DF8116E}" destId="{9B7236A0-CA81-4025-B248-925D71E25902}" srcOrd="7" destOrd="0" presId="urn:microsoft.com/office/officeart/2005/8/layout/vList3"/>
    <dgm:cxn modelId="{9C582F0A-79B6-42DF-A8BD-BAD35DC22E44}" type="presParOf" srcId="{7BBC942E-31DB-4FC3-822C-58F91DF8116E}" destId="{F9C06B66-1760-4C25-932C-982DD8D70F4E}" srcOrd="8" destOrd="0" presId="urn:microsoft.com/office/officeart/2005/8/layout/vList3"/>
    <dgm:cxn modelId="{ED296680-3ADE-4C94-AD2C-608026248AE5}" type="presParOf" srcId="{F9C06B66-1760-4C25-932C-982DD8D70F4E}" destId="{0D77A6B9-E340-443D-8DEA-9154DE13AC07}" srcOrd="0" destOrd="0" presId="urn:microsoft.com/office/officeart/2005/8/layout/vList3"/>
    <dgm:cxn modelId="{0F8E8127-8379-487A-93B2-0BDB163414E7}" type="presParOf" srcId="{F9C06B66-1760-4C25-932C-982DD8D70F4E}" destId="{5107B87F-575E-408A-AA3C-BDAE4F2EEDA3}" srcOrd="1" destOrd="0" presId="urn:microsoft.com/office/officeart/2005/8/layout/vList3"/>
    <dgm:cxn modelId="{290B5084-FE00-4B2E-8BC3-2C1AB01A3C34}" type="presParOf" srcId="{7BBC942E-31DB-4FC3-822C-58F91DF8116E}" destId="{FAD47B5A-8186-4BAF-9A27-87C8E90EBFEF}" srcOrd="9" destOrd="0" presId="urn:microsoft.com/office/officeart/2005/8/layout/vList3"/>
    <dgm:cxn modelId="{C0245C75-0AE6-439C-B2ED-29256070AFBD}" type="presParOf" srcId="{7BBC942E-31DB-4FC3-822C-58F91DF8116E}" destId="{710B029F-63B4-48B4-AEE6-5DB32F57C5D8}" srcOrd="10" destOrd="0" presId="urn:microsoft.com/office/officeart/2005/8/layout/vList3"/>
    <dgm:cxn modelId="{786DA3D6-8E3C-478F-B656-A3DCE0ED74B7}" type="presParOf" srcId="{710B029F-63B4-48B4-AEE6-5DB32F57C5D8}" destId="{09660E53-E89B-4BF5-9D77-75507F2C3C58}" srcOrd="0" destOrd="0" presId="urn:microsoft.com/office/officeart/2005/8/layout/vList3"/>
    <dgm:cxn modelId="{BF12A468-5F65-4412-A549-D0D153D43252}" type="presParOf" srcId="{710B029F-63B4-48B4-AEE6-5DB32F57C5D8}" destId="{AE9206FC-76E3-4944-975F-56200AB6006F}" srcOrd="1" destOrd="0" presId="urn:microsoft.com/office/officeart/2005/8/layout/vList3"/>
    <dgm:cxn modelId="{B601C4FD-4EB8-4ABB-B355-E4895BA2E1C9}" type="presParOf" srcId="{7BBC942E-31DB-4FC3-822C-58F91DF8116E}" destId="{A18AA5A0-8516-46C3-BA67-93984A4B36DC}" srcOrd="11" destOrd="0" presId="urn:microsoft.com/office/officeart/2005/8/layout/vList3"/>
    <dgm:cxn modelId="{CBAA230A-E603-4160-BA48-AD02E19048A1}" type="presParOf" srcId="{7BBC942E-31DB-4FC3-822C-58F91DF8116E}" destId="{5654EC20-A18F-4FA7-8258-36314B68C448}" srcOrd="12" destOrd="0" presId="urn:microsoft.com/office/officeart/2005/8/layout/vList3"/>
    <dgm:cxn modelId="{94BC4A1C-D84E-43D8-A133-443273782D98}" type="presParOf" srcId="{5654EC20-A18F-4FA7-8258-36314B68C448}" destId="{ABBBB576-8F54-411A-9E98-631BBDDA652E}" srcOrd="0" destOrd="0" presId="urn:microsoft.com/office/officeart/2005/8/layout/vList3"/>
    <dgm:cxn modelId="{64A58134-F251-442E-8089-61B9A9CA2905}" type="presParOf" srcId="{5654EC20-A18F-4FA7-8258-36314B68C448}" destId="{242BD9D6-651A-438E-AE5A-1A26C60D1512}" srcOrd="1" destOrd="0" presId="urn:microsoft.com/office/officeart/2005/8/layout/vList3"/>
    <dgm:cxn modelId="{3F5D43A8-83C2-48BB-A447-0C2329620888}" type="presParOf" srcId="{7BBC942E-31DB-4FC3-822C-58F91DF8116E}" destId="{B28D8604-EB31-4035-B13A-539CC19EACDB}" srcOrd="13" destOrd="0" presId="urn:microsoft.com/office/officeart/2005/8/layout/vList3"/>
    <dgm:cxn modelId="{B15C1336-961D-4E8F-B40E-17FAF43C581C}" type="presParOf" srcId="{7BBC942E-31DB-4FC3-822C-58F91DF8116E}" destId="{BE933EA5-F3DF-4AD9-BFCC-0D65D1DF58F7}" srcOrd="14" destOrd="0" presId="urn:microsoft.com/office/officeart/2005/8/layout/vList3"/>
    <dgm:cxn modelId="{3DFD9E65-90E4-4CE8-B52C-E8B2EAB8630F}" type="presParOf" srcId="{BE933EA5-F3DF-4AD9-BFCC-0D65D1DF58F7}" destId="{2B94410C-D2D0-4686-A3BD-796295BE309C}" srcOrd="0" destOrd="0" presId="urn:microsoft.com/office/officeart/2005/8/layout/vList3"/>
    <dgm:cxn modelId="{6BCBF6DF-49FE-4E74-B7DC-67E8B7D265C4}" type="presParOf" srcId="{BE933EA5-F3DF-4AD9-BFCC-0D65D1DF58F7}" destId="{D753BDF4-8ED0-4966-BBAA-BE4FC8B805E2}" srcOrd="1" destOrd="0" presId="urn:microsoft.com/office/officeart/2005/8/layout/vList3"/>
    <dgm:cxn modelId="{AFCB2C42-7E2C-4EA6-AD0A-21D8ED498341}" type="presParOf" srcId="{7BBC942E-31DB-4FC3-822C-58F91DF8116E}" destId="{5D8FF4D9-EE3B-4EAB-BD52-CA3AB59FDB2E}" srcOrd="15" destOrd="0" presId="urn:microsoft.com/office/officeart/2005/8/layout/vList3"/>
    <dgm:cxn modelId="{6BAF6420-A585-4B43-B912-19737BB13A68}" type="presParOf" srcId="{7BBC942E-31DB-4FC3-822C-58F91DF8116E}" destId="{695FB150-E7D1-4B7D-A1B7-C7971B33D6A1}" srcOrd="16" destOrd="0" presId="urn:microsoft.com/office/officeart/2005/8/layout/vList3"/>
    <dgm:cxn modelId="{4BA01985-AADF-46B3-963D-1789F2BC2CDA}" type="presParOf" srcId="{695FB150-E7D1-4B7D-A1B7-C7971B33D6A1}" destId="{30C3EEEA-A272-4795-AF30-0DF7D15B6909}" srcOrd="0" destOrd="0" presId="urn:microsoft.com/office/officeart/2005/8/layout/vList3"/>
    <dgm:cxn modelId="{2EBFD270-AAB0-4806-A77D-6FFFD87A2E7C}" type="presParOf" srcId="{695FB150-E7D1-4B7D-A1B7-C7971B33D6A1}" destId="{CABCACF4-41D4-448D-B727-23C79E1CEDF7}" srcOrd="1" destOrd="0" presId="urn:microsoft.com/office/officeart/2005/8/layout/vList3"/>
  </dgm:cxnLst>
  <dgm:bg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RF TRANSCEIVER (PI SIDE)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5F3AF6FC-5DCF-4DB0-A367-D5B56B89A021}">
      <dgm:prSet phldrT="[Text]"/>
      <dgm:spPr/>
      <dgm:t>
        <a:bodyPr/>
        <a:lstStyle/>
        <a:p>
          <a:r>
            <a:rPr lang="en-IN" dirty="0" smtClean="0"/>
            <a:t>RF TRANSCEIVER (ARDUINO SIDE)</a:t>
          </a:r>
          <a:endParaRPr lang="en-US" dirty="0"/>
        </a:p>
      </dgm:t>
    </dgm:pt>
    <dgm:pt modelId="{999F1FBF-680E-4816-8945-5AA52C2692EC}" type="parTrans" cxnId="{B8355E86-AE60-418C-A352-E64288079077}">
      <dgm:prSet/>
      <dgm:spPr/>
      <dgm:t>
        <a:bodyPr/>
        <a:lstStyle/>
        <a:p>
          <a:endParaRPr lang="en-US"/>
        </a:p>
      </dgm:t>
    </dgm:pt>
    <dgm:pt modelId="{E808B839-C048-4FB9-95CE-D6C07E352BFD}" type="sibTrans" cxnId="{B8355E86-AE60-418C-A352-E64288079077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6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6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6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6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570A54C4-632D-4D12-A185-F2C133333AF8}" type="pres">
      <dgm:prSet presAssocID="{5F3AF6FC-5DCF-4DB0-A367-D5B56B89A0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60CC2-B6D2-420B-B0F1-828BCEF09DB5}" type="pres">
      <dgm:prSet presAssocID="{E808B839-C048-4FB9-95CE-D6C07E352BFD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26ABF2B-D71F-4753-AD9F-1E69347A17DF}" type="pres">
      <dgm:prSet presAssocID="{E808B839-C048-4FB9-95CE-D6C07E352BFD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5" presStyleCnt="6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8547EEE7-6516-4DD5-BE06-680F760C5E36}" type="presOf" srcId="{70456293-71E6-4FF2-9460-DCBEFE54A87E}" destId="{A0319498-547B-44B2-B151-2BB700890BBA}" srcOrd="0" destOrd="0" presId="urn:microsoft.com/office/officeart/2005/8/layout/bProcess3"/>
    <dgm:cxn modelId="{D5511809-99FC-4EF8-9935-960B8F33D37E}" type="presOf" srcId="{5F3AF6FC-5DCF-4DB0-A367-D5B56B89A021}" destId="{570A54C4-632D-4D12-A185-F2C133333AF8}" srcOrd="0" destOrd="0" presId="urn:microsoft.com/office/officeart/2005/8/layout/bProcess3"/>
    <dgm:cxn modelId="{50E9B5A3-C8AE-4C3F-B01B-625191CD174B}" srcId="{86A9F2A3-F8BB-419D-BDE1-399B934DD7B6}" destId="{C0EBF1D5-2D01-4D28-BD32-8EE5C1E010A1}" srcOrd="6" destOrd="0" parTransId="{1D45ACCA-4C5F-45E7-A76C-85A5750725FA}" sibTransId="{95CD81B3-EA82-479C-B9AF-7B5D376F54E2}"/>
    <dgm:cxn modelId="{E7C7BFAA-6890-4B6F-87C1-FC20E8D0219F}" type="presOf" srcId="{F02E88C6-81C1-4CA6-8181-1F5981A812F1}" destId="{40E415E6-EE44-474A-A92B-53B2AB14F7E7}" srcOrd="0" destOrd="0" presId="urn:microsoft.com/office/officeart/2005/8/layout/bProcess3"/>
    <dgm:cxn modelId="{C1C4187C-6B8F-45AF-881D-894FAD78E7E6}" type="presOf" srcId="{29AAEB3E-C7D8-4019-9F5A-9492818F9092}" destId="{37152C0D-16E5-4ECF-8CB9-479E84D693F2}" srcOrd="1" destOrd="0" presId="urn:microsoft.com/office/officeart/2005/8/layout/bProcess3"/>
    <dgm:cxn modelId="{4E056A07-64C2-48B4-A850-2950F3A9074B}" type="presOf" srcId="{29AAEB3E-C7D8-4019-9F5A-9492818F9092}" destId="{24CFD8AC-C0B6-411D-ADDA-1C87A96500F9}" srcOrd="0" destOrd="0" presId="urn:microsoft.com/office/officeart/2005/8/layout/bProcess3"/>
    <dgm:cxn modelId="{259E00A9-D349-47C3-B6DB-8D7DE74A7F24}" type="presOf" srcId="{87755448-A0F3-4E8A-9B55-5A8032B9F457}" destId="{F548395E-6781-47A8-8017-2BFAA40D1504}" srcOrd="0" destOrd="0" presId="urn:microsoft.com/office/officeart/2005/8/layout/bProcess3"/>
    <dgm:cxn modelId="{7CCE5A80-1E8E-4946-8089-9F6D0A1DC0A1}" type="presOf" srcId="{AECA36A7-8642-4A0E-A287-C99C5E3E4A1B}" destId="{720EEED9-CFD6-46A6-A583-40996DF86B25}" srcOrd="0" destOrd="0" presId="urn:microsoft.com/office/officeart/2005/8/layout/bProcess3"/>
    <dgm:cxn modelId="{6525ED33-A7E3-44E6-9138-06E7D0B9ADA7}" type="presOf" srcId="{C0EBF1D5-2D01-4D28-BD32-8EE5C1E010A1}" destId="{A370E7A3-FE25-4E88-A030-3164F77CE3A5}" srcOrd="0" destOrd="0" presId="urn:microsoft.com/office/officeart/2005/8/layout/bProcess3"/>
    <dgm:cxn modelId="{B8355E86-AE60-418C-A352-E64288079077}" srcId="{86A9F2A3-F8BB-419D-BDE1-399B934DD7B6}" destId="{5F3AF6FC-5DCF-4DB0-A367-D5B56B89A021}" srcOrd="4" destOrd="0" parTransId="{999F1FBF-680E-4816-8945-5AA52C2692EC}" sibTransId="{E808B839-C048-4FB9-95CE-D6C07E352BFD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196F5301-5E63-4680-96E1-099F587ED568}" type="presOf" srcId="{1FE9FCEB-5252-42E5-BF84-4D2E5AE64C9F}" destId="{F8FCBF1D-7892-493B-8E71-B416C3A355C9}" srcOrd="1" destOrd="0" presId="urn:microsoft.com/office/officeart/2005/8/layout/bProcess3"/>
    <dgm:cxn modelId="{AC400E38-65D9-46F6-A948-0B75729154B7}" type="presOf" srcId="{3F035AD1-CD2C-4744-8CF9-D1B50B96B7AF}" destId="{0B2D7EC1-580D-4EE4-A0BE-C69D764AD175}" srcOrd="0" destOrd="0" presId="urn:microsoft.com/office/officeart/2005/8/layout/bProcess3"/>
    <dgm:cxn modelId="{F1F994B0-C251-4671-A679-BC910C621C42}" srcId="{86A9F2A3-F8BB-419D-BDE1-399B934DD7B6}" destId="{7D6E307C-B63E-4CCB-82A4-78E07535AF67}" srcOrd="5" destOrd="0" parTransId="{5C5D40E8-7480-4C2A-8A8D-9A990607DDC1}" sibTransId="{1C82D478-AA58-4C15-831A-1106458879AD}"/>
    <dgm:cxn modelId="{34AEBA92-2677-4E20-A631-6ADA09CF54B4}" type="presOf" srcId="{7D6E307C-B63E-4CCB-82A4-78E07535AF67}" destId="{85042C04-464D-4C75-942E-D5C151B584CA}" srcOrd="0" destOrd="0" presId="urn:microsoft.com/office/officeart/2005/8/layout/bProcess3"/>
    <dgm:cxn modelId="{E70084D3-F581-42CA-96D0-1544CAC30B80}" type="presOf" srcId="{2C83E354-E68D-4CBF-A7D3-62B837EC74A4}" destId="{30C338A5-AD4C-44AE-A3B8-0F062F80813C}" srcOrd="0" destOrd="0" presId="urn:microsoft.com/office/officeart/2005/8/layout/bProcess3"/>
    <dgm:cxn modelId="{D8E70A62-676F-4A70-A3A9-10F0334B35E8}" type="presOf" srcId="{E808B839-C048-4FB9-95CE-D6C07E352BFD}" destId="{126ABF2B-D71F-4753-AD9F-1E69347A17DF}" srcOrd="1" destOrd="0" presId="urn:microsoft.com/office/officeart/2005/8/layout/bProcess3"/>
    <dgm:cxn modelId="{CE2301A5-F842-467B-8EE0-FE0C8BB22E77}" type="presOf" srcId="{1C82D478-AA58-4C15-831A-1106458879AD}" destId="{DEE4F713-A544-45F1-89AF-1F85C34FD4D6}" srcOrd="1" destOrd="0" presId="urn:microsoft.com/office/officeart/2005/8/layout/bProcess3"/>
    <dgm:cxn modelId="{BB91B248-CF44-46BD-868B-B22A9CAEA1C4}" type="presOf" srcId="{1FE9FCEB-5252-42E5-BF84-4D2E5AE64C9F}" destId="{8ADADABA-357D-4055-B559-F32D0A4025B5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55A8AF5F-3810-42BF-9AD8-BFA0DD1A0F76}" type="presOf" srcId="{1C82D478-AA58-4C15-831A-1106458879AD}" destId="{31C692FE-FC1C-47AF-B8A4-1D23D634DF69}" srcOrd="0" destOrd="0" presId="urn:microsoft.com/office/officeart/2005/8/layout/bProcess3"/>
    <dgm:cxn modelId="{A5057311-EFF8-4DE3-917A-9C1BB1ED1DB8}" type="presOf" srcId="{87755448-A0F3-4E8A-9B55-5A8032B9F457}" destId="{AC79AAF6-4778-4F5E-AFBB-C3708836A5A9}" srcOrd="1" destOrd="0" presId="urn:microsoft.com/office/officeart/2005/8/layout/bProcess3"/>
    <dgm:cxn modelId="{A9BEE742-1D8D-4EDF-B20B-9938E4EF9CE7}" type="presOf" srcId="{E808B839-C048-4FB9-95CE-D6C07E352BFD}" destId="{A9360CC2-B6D2-420B-B0F1-828BCEF09DB5}" srcOrd="0" destOrd="0" presId="urn:microsoft.com/office/officeart/2005/8/layout/bProcess3"/>
    <dgm:cxn modelId="{AD5D4806-484C-4276-88B7-52B4FA024A8A}" type="presOf" srcId="{F02E88C6-81C1-4CA6-8181-1F5981A812F1}" destId="{86A23BC0-CE6B-4FBE-8192-C40695A893C1}" srcOrd="1" destOrd="0" presId="urn:microsoft.com/office/officeart/2005/8/layout/bProcess3"/>
    <dgm:cxn modelId="{83978356-71F5-4871-8643-52F17BAC4455}" type="presOf" srcId="{86A9F2A3-F8BB-419D-BDE1-399B934DD7B6}" destId="{9FEFC475-351B-48DF-A091-D7709BBC76A5}" srcOrd="0" destOrd="0" presId="urn:microsoft.com/office/officeart/2005/8/layout/bProcess3"/>
    <dgm:cxn modelId="{1FBF3377-E24B-4142-B3CD-9983EA08BAFE}" type="presParOf" srcId="{9FEFC475-351B-48DF-A091-D7709BBC76A5}" destId="{0B2D7EC1-580D-4EE4-A0BE-C69D764AD175}" srcOrd="0" destOrd="0" presId="urn:microsoft.com/office/officeart/2005/8/layout/bProcess3"/>
    <dgm:cxn modelId="{8F1E5F75-D0C6-4209-B59F-F4CA991BF818}" type="presParOf" srcId="{9FEFC475-351B-48DF-A091-D7709BBC76A5}" destId="{8ADADABA-357D-4055-B559-F32D0A4025B5}" srcOrd="1" destOrd="0" presId="urn:microsoft.com/office/officeart/2005/8/layout/bProcess3"/>
    <dgm:cxn modelId="{74AED23D-C0A1-4A0B-BEDC-C84FE5BFD3C8}" type="presParOf" srcId="{8ADADABA-357D-4055-B559-F32D0A4025B5}" destId="{F8FCBF1D-7892-493B-8E71-B416C3A355C9}" srcOrd="0" destOrd="0" presId="urn:microsoft.com/office/officeart/2005/8/layout/bProcess3"/>
    <dgm:cxn modelId="{45FA5957-76E7-400A-8CB5-167DA3EA0639}" type="presParOf" srcId="{9FEFC475-351B-48DF-A091-D7709BBC76A5}" destId="{720EEED9-CFD6-46A6-A583-40996DF86B25}" srcOrd="2" destOrd="0" presId="urn:microsoft.com/office/officeart/2005/8/layout/bProcess3"/>
    <dgm:cxn modelId="{0E95ED3F-48F9-4B4E-849D-60009CDDBEE6}" type="presParOf" srcId="{9FEFC475-351B-48DF-A091-D7709BBC76A5}" destId="{F548395E-6781-47A8-8017-2BFAA40D1504}" srcOrd="3" destOrd="0" presId="urn:microsoft.com/office/officeart/2005/8/layout/bProcess3"/>
    <dgm:cxn modelId="{6432A5CA-B9AC-4EA2-8D34-F879B5D9C2AE}" type="presParOf" srcId="{F548395E-6781-47A8-8017-2BFAA40D1504}" destId="{AC79AAF6-4778-4F5E-AFBB-C3708836A5A9}" srcOrd="0" destOrd="0" presId="urn:microsoft.com/office/officeart/2005/8/layout/bProcess3"/>
    <dgm:cxn modelId="{9C21D61E-F9A2-4801-A7DC-8914B361815B}" type="presParOf" srcId="{9FEFC475-351B-48DF-A091-D7709BBC76A5}" destId="{A0319498-547B-44B2-B151-2BB700890BBA}" srcOrd="4" destOrd="0" presId="urn:microsoft.com/office/officeart/2005/8/layout/bProcess3"/>
    <dgm:cxn modelId="{B62EB5C4-6BE7-45B3-A0FE-1BFE4C363C73}" type="presParOf" srcId="{9FEFC475-351B-48DF-A091-D7709BBC76A5}" destId="{40E415E6-EE44-474A-A92B-53B2AB14F7E7}" srcOrd="5" destOrd="0" presId="urn:microsoft.com/office/officeart/2005/8/layout/bProcess3"/>
    <dgm:cxn modelId="{2E712B46-BCBD-4F19-8A6A-7C5967B78AAD}" type="presParOf" srcId="{40E415E6-EE44-474A-A92B-53B2AB14F7E7}" destId="{86A23BC0-CE6B-4FBE-8192-C40695A893C1}" srcOrd="0" destOrd="0" presId="urn:microsoft.com/office/officeart/2005/8/layout/bProcess3"/>
    <dgm:cxn modelId="{FB8D4DEA-8F3A-4647-B407-25883216B15F}" type="presParOf" srcId="{9FEFC475-351B-48DF-A091-D7709BBC76A5}" destId="{30C338A5-AD4C-44AE-A3B8-0F062F80813C}" srcOrd="6" destOrd="0" presId="urn:microsoft.com/office/officeart/2005/8/layout/bProcess3"/>
    <dgm:cxn modelId="{7EF12771-13D0-4170-8501-6F455362E7C7}" type="presParOf" srcId="{9FEFC475-351B-48DF-A091-D7709BBC76A5}" destId="{24CFD8AC-C0B6-411D-ADDA-1C87A96500F9}" srcOrd="7" destOrd="0" presId="urn:microsoft.com/office/officeart/2005/8/layout/bProcess3"/>
    <dgm:cxn modelId="{C835E11B-CB42-49B8-BF65-ACAAFDFBE442}" type="presParOf" srcId="{24CFD8AC-C0B6-411D-ADDA-1C87A96500F9}" destId="{37152C0D-16E5-4ECF-8CB9-479E84D693F2}" srcOrd="0" destOrd="0" presId="urn:microsoft.com/office/officeart/2005/8/layout/bProcess3"/>
    <dgm:cxn modelId="{646AF378-289D-4A09-878C-259CC53A6157}" type="presParOf" srcId="{9FEFC475-351B-48DF-A091-D7709BBC76A5}" destId="{570A54C4-632D-4D12-A185-F2C133333AF8}" srcOrd="8" destOrd="0" presId="urn:microsoft.com/office/officeart/2005/8/layout/bProcess3"/>
    <dgm:cxn modelId="{0AD19E1B-20A2-472D-A593-D767589DE24B}" type="presParOf" srcId="{9FEFC475-351B-48DF-A091-D7709BBC76A5}" destId="{A9360CC2-B6D2-420B-B0F1-828BCEF09DB5}" srcOrd="9" destOrd="0" presId="urn:microsoft.com/office/officeart/2005/8/layout/bProcess3"/>
    <dgm:cxn modelId="{53C3B189-9B4F-49F9-8304-0C3569F00521}" type="presParOf" srcId="{A9360CC2-B6D2-420B-B0F1-828BCEF09DB5}" destId="{126ABF2B-D71F-4753-AD9F-1E69347A17DF}" srcOrd="0" destOrd="0" presId="urn:microsoft.com/office/officeart/2005/8/layout/bProcess3"/>
    <dgm:cxn modelId="{203EF1D3-A180-4157-B980-1E38436AC6D8}" type="presParOf" srcId="{9FEFC475-351B-48DF-A091-D7709BBC76A5}" destId="{85042C04-464D-4C75-942E-D5C151B584CA}" srcOrd="10" destOrd="0" presId="urn:microsoft.com/office/officeart/2005/8/layout/bProcess3"/>
    <dgm:cxn modelId="{8BD11CE2-1AA5-43ED-9CB7-CCA3C510ABFB}" type="presParOf" srcId="{9FEFC475-351B-48DF-A091-D7709BBC76A5}" destId="{31C692FE-FC1C-47AF-B8A4-1D23D634DF69}" srcOrd="11" destOrd="0" presId="urn:microsoft.com/office/officeart/2005/8/layout/bProcess3"/>
    <dgm:cxn modelId="{6C0831D4-B98F-4E1E-B472-AFC4B7F9C56A}" type="presParOf" srcId="{31C692FE-FC1C-47AF-B8A4-1D23D634DF69}" destId="{DEE4F713-A544-45F1-89AF-1F85C34FD4D6}" srcOrd="0" destOrd="0" presId="urn:microsoft.com/office/officeart/2005/8/layout/bProcess3"/>
    <dgm:cxn modelId="{F8AFFFB9-31C2-43FA-ABEF-58995D5E4915}" type="presParOf" srcId="{9FEFC475-351B-48DF-A091-D7709BBC76A5}" destId="{A370E7A3-FE25-4E88-A030-3164F77CE3A5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87CDE39-294C-4CCA-BBED-F1E2CBBC2E9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230C-12C8-4762-968A-5D3517CF9113}">
      <dgm:prSet phldrT="[Text]"/>
      <dgm:spPr/>
      <dgm:t>
        <a:bodyPr/>
        <a:lstStyle/>
        <a:p>
          <a:r>
            <a:rPr lang="en-IN" dirty="0" smtClean="0"/>
            <a:t>BURNT RASPBERRY PI</a:t>
          </a:r>
          <a:endParaRPr lang="en-US" dirty="0"/>
        </a:p>
      </dgm:t>
    </dgm:pt>
    <dgm:pt modelId="{622E7BB5-9A7E-4EDD-B064-3F04A97C78D5}" type="parTrans" cxnId="{A811F5C6-D972-4CFE-8D42-85CBBA2AC1F7}">
      <dgm:prSet/>
      <dgm:spPr/>
      <dgm:t>
        <a:bodyPr/>
        <a:lstStyle/>
        <a:p>
          <a:endParaRPr lang="en-US"/>
        </a:p>
      </dgm:t>
    </dgm:pt>
    <dgm:pt modelId="{5429FAFD-5DC1-4CD8-AD1C-23835E62888F}" type="sibTrans" cxnId="{A811F5C6-D972-4CFE-8D42-85CBBA2AC1F7}">
      <dgm:prSet/>
      <dgm:spPr/>
      <dgm:t>
        <a:bodyPr/>
        <a:lstStyle/>
        <a:p>
          <a:endParaRPr lang="en-US"/>
        </a:p>
      </dgm:t>
    </dgm:pt>
    <dgm:pt modelId="{9C402C6B-0AAC-4152-ABC0-1C807DE265C7}">
      <dgm:prSet phldrT="[Text]"/>
      <dgm:spPr/>
      <dgm:t>
        <a:bodyPr/>
        <a:lstStyle/>
        <a:p>
          <a:r>
            <a:rPr lang="en-IN" dirty="0" smtClean="0"/>
            <a:t>BURNT RELAY</a:t>
          </a:r>
          <a:endParaRPr lang="en-US" dirty="0"/>
        </a:p>
      </dgm:t>
    </dgm:pt>
    <dgm:pt modelId="{B719E9C5-8884-465D-8FC0-BB2175BC6BFB}" type="parTrans" cxnId="{70819B9D-2CF9-4720-B88C-5180660F75F3}">
      <dgm:prSet/>
      <dgm:spPr/>
      <dgm:t>
        <a:bodyPr/>
        <a:lstStyle/>
        <a:p>
          <a:endParaRPr lang="en-US"/>
        </a:p>
      </dgm:t>
    </dgm:pt>
    <dgm:pt modelId="{710ACBCE-48B6-49AB-8CFD-92823183084D}" type="sibTrans" cxnId="{70819B9D-2CF9-4720-B88C-5180660F75F3}">
      <dgm:prSet/>
      <dgm:spPr/>
      <dgm:t>
        <a:bodyPr/>
        <a:lstStyle/>
        <a:p>
          <a:endParaRPr lang="en-US"/>
        </a:p>
      </dgm:t>
    </dgm:pt>
    <dgm:pt modelId="{1EE3E661-EDB6-4F8C-9495-2E3A4847F556}">
      <dgm:prSet phldrT="[Text]"/>
      <dgm:spPr/>
      <dgm:t>
        <a:bodyPr/>
        <a:lstStyle/>
        <a:p>
          <a:r>
            <a:rPr lang="en-IN" dirty="0" smtClean="0"/>
            <a:t>DRIVER CONFIGURATION</a:t>
          </a:r>
          <a:endParaRPr lang="en-US" dirty="0"/>
        </a:p>
      </dgm:t>
    </dgm:pt>
    <dgm:pt modelId="{92EDC105-3EA1-4A43-BB57-F20D7870A573}" type="parTrans" cxnId="{2C67AC8F-0089-4010-9E67-774000DFE860}">
      <dgm:prSet/>
      <dgm:spPr/>
      <dgm:t>
        <a:bodyPr/>
        <a:lstStyle/>
        <a:p>
          <a:endParaRPr lang="en-US"/>
        </a:p>
      </dgm:t>
    </dgm:pt>
    <dgm:pt modelId="{9F11F501-C124-4AB5-B2FD-356A715D553B}" type="sibTrans" cxnId="{2C67AC8F-0089-4010-9E67-774000DFE860}">
      <dgm:prSet/>
      <dgm:spPr/>
      <dgm:t>
        <a:bodyPr/>
        <a:lstStyle/>
        <a:p>
          <a:endParaRPr lang="en-US"/>
        </a:p>
      </dgm:t>
    </dgm:pt>
    <dgm:pt modelId="{9B08C37D-E665-40BD-A5BE-04933B8143D6}">
      <dgm:prSet phldrT="[Text]"/>
      <dgm:spPr/>
      <dgm:t>
        <a:bodyPr/>
        <a:lstStyle/>
        <a:p>
          <a:r>
            <a:rPr lang="en-IN" dirty="0" smtClean="0"/>
            <a:t>DEVICE HUNT</a:t>
          </a:r>
          <a:endParaRPr lang="en-US" dirty="0"/>
        </a:p>
      </dgm:t>
    </dgm:pt>
    <dgm:pt modelId="{E67AB7C0-C1E6-4655-BFB8-F36FA74CF25F}" type="parTrans" cxnId="{3DF4857D-6A46-499F-8E2D-5CFD3EBFA35F}">
      <dgm:prSet/>
      <dgm:spPr/>
      <dgm:t>
        <a:bodyPr/>
        <a:lstStyle/>
        <a:p>
          <a:endParaRPr lang="en-US"/>
        </a:p>
      </dgm:t>
    </dgm:pt>
    <dgm:pt modelId="{2E4AFE6C-28A4-495C-9F79-80878AC85548}" type="sibTrans" cxnId="{3DF4857D-6A46-499F-8E2D-5CFD3EBFA35F}">
      <dgm:prSet/>
      <dgm:spPr/>
      <dgm:t>
        <a:bodyPr/>
        <a:lstStyle/>
        <a:p>
          <a:endParaRPr lang="en-US"/>
        </a:p>
      </dgm:t>
    </dgm:pt>
    <dgm:pt modelId="{824029D3-D84B-4B7D-9F0E-FF157EE13886}">
      <dgm:prSet phldrT="[Text]"/>
      <dgm:spPr/>
      <dgm:t>
        <a:bodyPr/>
        <a:lstStyle/>
        <a:p>
          <a:r>
            <a:rPr lang="en-IN" dirty="0" smtClean="0"/>
            <a:t>SHOCK</a:t>
          </a:r>
          <a:endParaRPr lang="en-US" dirty="0"/>
        </a:p>
      </dgm:t>
    </dgm:pt>
    <dgm:pt modelId="{F68F7362-278C-45F3-B59B-527D786EEF57}" type="parTrans" cxnId="{87D3A049-50B7-4084-ADFA-437E5CE70094}">
      <dgm:prSet/>
      <dgm:spPr/>
      <dgm:t>
        <a:bodyPr/>
        <a:lstStyle/>
        <a:p>
          <a:endParaRPr lang="en-US"/>
        </a:p>
      </dgm:t>
    </dgm:pt>
    <dgm:pt modelId="{CEF84562-B163-4920-ADCD-231B91999A97}" type="sibTrans" cxnId="{87D3A049-50B7-4084-ADFA-437E5CE70094}">
      <dgm:prSet/>
      <dgm:spPr/>
      <dgm:t>
        <a:bodyPr/>
        <a:lstStyle/>
        <a:p>
          <a:endParaRPr lang="en-US"/>
        </a:p>
      </dgm:t>
    </dgm:pt>
    <dgm:pt modelId="{02E61997-F739-4D59-B44B-0093E5A5F023}">
      <dgm:prSet phldrT="[Text]"/>
      <dgm:spPr/>
      <dgm:t>
        <a:bodyPr/>
        <a:lstStyle/>
        <a:p>
          <a:r>
            <a:rPr lang="en-IN" dirty="0" smtClean="0"/>
            <a:t>MESSED UP WIRING</a:t>
          </a:r>
          <a:endParaRPr lang="en-US" dirty="0"/>
        </a:p>
      </dgm:t>
    </dgm:pt>
    <dgm:pt modelId="{F8DE3578-596A-4993-ADC2-367D89315195}" type="parTrans" cxnId="{F697F087-098F-410A-819F-6BEAEACE851F}">
      <dgm:prSet/>
      <dgm:spPr/>
      <dgm:t>
        <a:bodyPr/>
        <a:lstStyle/>
        <a:p>
          <a:endParaRPr lang="en-US"/>
        </a:p>
      </dgm:t>
    </dgm:pt>
    <dgm:pt modelId="{5D8BD703-88CA-43E8-9644-CD672CE7746A}" type="sibTrans" cxnId="{F697F087-098F-410A-819F-6BEAEACE851F}">
      <dgm:prSet/>
      <dgm:spPr/>
      <dgm:t>
        <a:bodyPr/>
        <a:lstStyle/>
        <a:p>
          <a:endParaRPr lang="en-US"/>
        </a:p>
      </dgm:t>
    </dgm:pt>
    <dgm:pt modelId="{60F1545B-F9C8-4F86-BB91-440E0DCC4D02}">
      <dgm:prSet phldrT="[Text]"/>
      <dgm:spPr/>
      <dgm:t>
        <a:bodyPr/>
        <a:lstStyle/>
        <a:p>
          <a:r>
            <a:rPr lang="en-IN" dirty="0" smtClean="0"/>
            <a:t>NOISE IN AMPLIFICATION CIRCUIT</a:t>
          </a:r>
          <a:endParaRPr lang="en-US" dirty="0"/>
        </a:p>
      </dgm:t>
    </dgm:pt>
    <dgm:pt modelId="{6E0056F9-99F4-4A8C-8146-9FC716BBCD65}" type="parTrans" cxnId="{EBD39500-F41B-4767-82E0-E8E00B38AF82}">
      <dgm:prSet/>
      <dgm:spPr/>
      <dgm:t>
        <a:bodyPr/>
        <a:lstStyle/>
        <a:p>
          <a:endParaRPr lang="en-US"/>
        </a:p>
      </dgm:t>
    </dgm:pt>
    <dgm:pt modelId="{F32850E7-7068-4AC3-84A6-C25D3AB357AB}" type="sibTrans" cxnId="{EBD39500-F41B-4767-82E0-E8E00B38AF82}">
      <dgm:prSet/>
      <dgm:spPr/>
      <dgm:t>
        <a:bodyPr/>
        <a:lstStyle/>
        <a:p>
          <a:endParaRPr lang="en-US"/>
        </a:p>
      </dgm:t>
    </dgm:pt>
    <dgm:pt modelId="{CC35BFEF-644F-41B1-8D89-3DF77C84AF7F}">
      <dgm:prSet phldrT="[Text]"/>
      <dgm:spPr/>
      <dgm:t>
        <a:bodyPr/>
        <a:lstStyle/>
        <a:p>
          <a:r>
            <a:rPr lang="en-IN" dirty="0" smtClean="0"/>
            <a:t>NON FUNCTIONAL DEVICES</a:t>
          </a:r>
          <a:endParaRPr lang="en-US" dirty="0"/>
        </a:p>
      </dgm:t>
    </dgm:pt>
    <dgm:pt modelId="{578B91D7-D1F2-4E56-B4C3-FBCAFAB152D5}" type="parTrans" cxnId="{5771A9FE-1321-4FFE-838E-09441D2FDC57}">
      <dgm:prSet/>
      <dgm:spPr/>
      <dgm:t>
        <a:bodyPr/>
        <a:lstStyle/>
        <a:p>
          <a:endParaRPr lang="en-US"/>
        </a:p>
      </dgm:t>
    </dgm:pt>
    <dgm:pt modelId="{32EB7791-C632-455A-AFBE-034C34A3FD88}" type="sibTrans" cxnId="{5771A9FE-1321-4FFE-838E-09441D2FDC57}">
      <dgm:prSet/>
      <dgm:spPr/>
      <dgm:t>
        <a:bodyPr/>
        <a:lstStyle/>
        <a:p>
          <a:endParaRPr lang="en-US"/>
        </a:p>
      </dgm:t>
    </dgm:pt>
    <dgm:pt modelId="{9E7F2497-4EF7-4BD1-8614-43CE8B99B631}">
      <dgm:prSet/>
      <dgm:spPr/>
      <dgm:t>
        <a:bodyPr/>
        <a:lstStyle/>
        <a:p>
          <a:r>
            <a:rPr lang="en-IN" dirty="0" smtClean="0"/>
            <a:t>RF COMMUNICATION DRIVERS &amp; PROBLEMS</a:t>
          </a:r>
          <a:endParaRPr lang="en-US" dirty="0"/>
        </a:p>
      </dgm:t>
    </dgm:pt>
    <dgm:pt modelId="{35E034BE-751D-424E-942F-4AD44C9D221A}" type="parTrans" cxnId="{66DA030C-E741-445D-BD12-25C27002B32F}">
      <dgm:prSet/>
      <dgm:spPr/>
    </dgm:pt>
    <dgm:pt modelId="{1F5C0C34-9521-4583-8B83-CA101E7BA0B1}" type="sibTrans" cxnId="{66DA030C-E741-445D-BD12-25C27002B32F}">
      <dgm:prSet/>
      <dgm:spPr/>
    </dgm:pt>
    <dgm:pt modelId="{40859866-8772-4234-A105-EA6CD4E2552D}" type="pres">
      <dgm:prSet presAssocID="{D87CDE39-294C-4CCA-BBED-F1E2CBBC2E9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0BEF4-486F-4E11-A18A-BCF87F257A3B}" type="pres">
      <dgm:prSet presAssocID="{BF8F230C-12C8-4762-968A-5D3517CF9113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3F681-A156-484E-9677-2946211A68BC}" type="pres">
      <dgm:prSet presAssocID="{5429FAFD-5DC1-4CD8-AD1C-23835E62888F}" presName="sibTrans" presStyleCnt="0"/>
      <dgm:spPr/>
    </dgm:pt>
    <dgm:pt modelId="{B592BB88-EE1F-4A4A-9213-F432E2D7360E}" type="pres">
      <dgm:prSet presAssocID="{9C402C6B-0AAC-4152-ABC0-1C807DE265C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9F79B-CEA1-4E26-AFF0-FBBB20486F91}" type="pres">
      <dgm:prSet presAssocID="{710ACBCE-48B6-49AB-8CFD-92823183084D}" presName="sibTrans" presStyleCnt="0"/>
      <dgm:spPr/>
    </dgm:pt>
    <dgm:pt modelId="{FB396D0E-17C9-47FB-AFE2-CCD1B52EC7AB}" type="pres">
      <dgm:prSet presAssocID="{1EE3E661-EDB6-4F8C-9495-2E3A4847F556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5EA6C-3A34-4C3A-BACB-D13EBC058E8F}" type="pres">
      <dgm:prSet presAssocID="{9F11F501-C124-4AB5-B2FD-356A715D553B}" presName="sibTrans" presStyleCnt="0"/>
      <dgm:spPr/>
    </dgm:pt>
    <dgm:pt modelId="{0C555178-0A24-45FA-ADD5-4149741771F3}" type="pres">
      <dgm:prSet presAssocID="{9B08C37D-E665-40BD-A5BE-04933B8143D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D3D1E-A721-4938-92BC-D9907D16096C}" type="pres">
      <dgm:prSet presAssocID="{2E4AFE6C-28A4-495C-9F79-80878AC85548}" presName="sibTrans" presStyleCnt="0"/>
      <dgm:spPr/>
    </dgm:pt>
    <dgm:pt modelId="{4188B011-A256-4E1B-BFBC-93C1D4C5AF1E}" type="pres">
      <dgm:prSet presAssocID="{824029D3-D84B-4B7D-9F0E-FF157EE1388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4E432B-A699-47A7-953C-43E697506116}" type="pres">
      <dgm:prSet presAssocID="{CEF84562-B163-4920-ADCD-231B91999A97}" presName="sibTrans" presStyleCnt="0"/>
      <dgm:spPr/>
    </dgm:pt>
    <dgm:pt modelId="{7BE3D132-3C38-40F5-8009-94F4803A550B}" type="pres">
      <dgm:prSet presAssocID="{02E61997-F739-4D59-B44B-0093E5A5F02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5566D-17A8-4E01-B27D-44E79B7E7E44}" type="pres">
      <dgm:prSet presAssocID="{5D8BD703-88CA-43E8-9644-CD672CE7746A}" presName="sibTrans" presStyleCnt="0"/>
      <dgm:spPr/>
    </dgm:pt>
    <dgm:pt modelId="{B6B50A8B-2783-4642-8F2D-6854B609CF02}" type="pres">
      <dgm:prSet presAssocID="{60F1545B-F9C8-4F86-BB91-440E0DCC4D0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DC237-03E9-4721-863F-2B626D29812A}" type="pres">
      <dgm:prSet presAssocID="{F32850E7-7068-4AC3-84A6-C25D3AB357AB}" presName="sibTrans" presStyleCnt="0"/>
      <dgm:spPr/>
    </dgm:pt>
    <dgm:pt modelId="{7EE5436F-0E9E-4457-B861-87850DAA2D83}" type="pres">
      <dgm:prSet presAssocID="{CC35BFEF-644F-41B1-8D89-3DF77C84AF7F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0C3C5-818C-4506-BDEA-C85531DBC2E5}" type="pres">
      <dgm:prSet presAssocID="{32EB7791-C632-455A-AFBE-034C34A3FD88}" presName="sibTrans" presStyleCnt="0"/>
      <dgm:spPr/>
    </dgm:pt>
    <dgm:pt modelId="{9700FEAE-58AC-42E5-9C0A-5C67BB39587A}" type="pres">
      <dgm:prSet presAssocID="{9E7F2497-4EF7-4BD1-8614-43CE8B99B631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3CA7AA-9CE2-499A-9795-8A6D1BA8B63F}" type="presOf" srcId="{60F1545B-F9C8-4F86-BB91-440E0DCC4D02}" destId="{B6B50A8B-2783-4642-8F2D-6854B609CF02}" srcOrd="0" destOrd="0" presId="urn:microsoft.com/office/officeart/2005/8/layout/default"/>
    <dgm:cxn modelId="{220EE996-9686-4D51-BBE8-D45E85CDCC47}" type="presOf" srcId="{824029D3-D84B-4B7D-9F0E-FF157EE13886}" destId="{4188B011-A256-4E1B-BFBC-93C1D4C5AF1E}" srcOrd="0" destOrd="0" presId="urn:microsoft.com/office/officeart/2005/8/layout/default"/>
    <dgm:cxn modelId="{853642A7-2F3B-4831-8744-8D096D7E2396}" type="presOf" srcId="{02E61997-F739-4D59-B44B-0093E5A5F023}" destId="{7BE3D132-3C38-40F5-8009-94F4803A550B}" srcOrd="0" destOrd="0" presId="urn:microsoft.com/office/officeart/2005/8/layout/default"/>
    <dgm:cxn modelId="{5771A9FE-1321-4FFE-838E-09441D2FDC57}" srcId="{D87CDE39-294C-4CCA-BBED-F1E2CBBC2E9C}" destId="{CC35BFEF-644F-41B1-8D89-3DF77C84AF7F}" srcOrd="7" destOrd="0" parTransId="{578B91D7-D1F2-4E56-B4C3-FBCAFAB152D5}" sibTransId="{32EB7791-C632-455A-AFBE-034C34A3FD88}"/>
    <dgm:cxn modelId="{A714F11E-7B33-4568-AA7E-C39C5C631DF6}" type="presOf" srcId="{9E7F2497-4EF7-4BD1-8614-43CE8B99B631}" destId="{9700FEAE-58AC-42E5-9C0A-5C67BB39587A}" srcOrd="0" destOrd="0" presId="urn:microsoft.com/office/officeart/2005/8/layout/default"/>
    <dgm:cxn modelId="{C6EABF1A-C62C-402A-A001-D672C941115D}" type="presOf" srcId="{CC35BFEF-644F-41B1-8D89-3DF77C84AF7F}" destId="{7EE5436F-0E9E-4457-B861-87850DAA2D83}" srcOrd="0" destOrd="0" presId="urn:microsoft.com/office/officeart/2005/8/layout/default"/>
    <dgm:cxn modelId="{70819B9D-2CF9-4720-B88C-5180660F75F3}" srcId="{D87CDE39-294C-4CCA-BBED-F1E2CBBC2E9C}" destId="{9C402C6B-0AAC-4152-ABC0-1C807DE265C7}" srcOrd="1" destOrd="0" parTransId="{B719E9C5-8884-465D-8FC0-BB2175BC6BFB}" sibTransId="{710ACBCE-48B6-49AB-8CFD-92823183084D}"/>
    <dgm:cxn modelId="{DA5048FE-9882-46B4-A39B-7F34F8528072}" type="presOf" srcId="{BF8F230C-12C8-4762-968A-5D3517CF9113}" destId="{D7C0BEF4-486F-4E11-A18A-BCF87F257A3B}" srcOrd="0" destOrd="0" presId="urn:microsoft.com/office/officeart/2005/8/layout/default"/>
    <dgm:cxn modelId="{A811F5C6-D972-4CFE-8D42-85CBBA2AC1F7}" srcId="{D87CDE39-294C-4CCA-BBED-F1E2CBBC2E9C}" destId="{BF8F230C-12C8-4762-968A-5D3517CF9113}" srcOrd="0" destOrd="0" parTransId="{622E7BB5-9A7E-4EDD-B064-3F04A97C78D5}" sibTransId="{5429FAFD-5DC1-4CD8-AD1C-23835E62888F}"/>
    <dgm:cxn modelId="{BFDD4094-E3C9-4DA6-8AB2-EC9720170153}" type="presOf" srcId="{9C402C6B-0AAC-4152-ABC0-1C807DE265C7}" destId="{B592BB88-EE1F-4A4A-9213-F432E2D7360E}" srcOrd="0" destOrd="0" presId="urn:microsoft.com/office/officeart/2005/8/layout/default"/>
    <dgm:cxn modelId="{3DF4857D-6A46-499F-8E2D-5CFD3EBFA35F}" srcId="{D87CDE39-294C-4CCA-BBED-F1E2CBBC2E9C}" destId="{9B08C37D-E665-40BD-A5BE-04933B8143D6}" srcOrd="3" destOrd="0" parTransId="{E67AB7C0-C1E6-4655-BFB8-F36FA74CF25F}" sibTransId="{2E4AFE6C-28A4-495C-9F79-80878AC85548}"/>
    <dgm:cxn modelId="{4DC6DE62-DB10-4650-A891-09F426DEAC06}" type="presOf" srcId="{1EE3E661-EDB6-4F8C-9495-2E3A4847F556}" destId="{FB396D0E-17C9-47FB-AFE2-CCD1B52EC7AB}" srcOrd="0" destOrd="0" presId="urn:microsoft.com/office/officeart/2005/8/layout/default"/>
    <dgm:cxn modelId="{2C67AC8F-0089-4010-9E67-774000DFE860}" srcId="{D87CDE39-294C-4CCA-BBED-F1E2CBBC2E9C}" destId="{1EE3E661-EDB6-4F8C-9495-2E3A4847F556}" srcOrd="2" destOrd="0" parTransId="{92EDC105-3EA1-4A43-BB57-F20D7870A573}" sibTransId="{9F11F501-C124-4AB5-B2FD-356A715D553B}"/>
    <dgm:cxn modelId="{27E12CFF-65FC-4131-B6A0-367DDFD59ECA}" type="presOf" srcId="{D87CDE39-294C-4CCA-BBED-F1E2CBBC2E9C}" destId="{40859866-8772-4234-A105-EA6CD4E2552D}" srcOrd="0" destOrd="0" presId="urn:microsoft.com/office/officeart/2005/8/layout/default"/>
    <dgm:cxn modelId="{87D3A049-50B7-4084-ADFA-437E5CE70094}" srcId="{D87CDE39-294C-4CCA-BBED-F1E2CBBC2E9C}" destId="{824029D3-D84B-4B7D-9F0E-FF157EE13886}" srcOrd="4" destOrd="0" parTransId="{F68F7362-278C-45F3-B59B-527D786EEF57}" sibTransId="{CEF84562-B163-4920-ADCD-231B91999A97}"/>
    <dgm:cxn modelId="{EBD39500-F41B-4767-82E0-E8E00B38AF82}" srcId="{D87CDE39-294C-4CCA-BBED-F1E2CBBC2E9C}" destId="{60F1545B-F9C8-4F86-BB91-440E0DCC4D02}" srcOrd="6" destOrd="0" parTransId="{6E0056F9-99F4-4A8C-8146-9FC716BBCD65}" sibTransId="{F32850E7-7068-4AC3-84A6-C25D3AB357AB}"/>
    <dgm:cxn modelId="{F697F087-098F-410A-819F-6BEAEACE851F}" srcId="{D87CDE39-294C-4CCA-BBED-F1E2CBBC2E9C}" destId="{02E61997-F739-4D59-B44B-0093E5A5F023}" srcOrd="5" destOrd="0" parTransId="{F8DE3578-596A-4993-ADC2-367D89315195}" sibTransId="{5D8BD703-88CA-43E8-9644-CD672CE7746A}"/>
    <dgm:cxn modelId="{66DA030C-E741-445D-BD12-25C27002B32F}" srcId="{D87CDE39-294C-4CCA-BBED-F1E2CBBC2E9C}" destId="{9E7F2497-4EF7-4BD1-8614-43CE8B99B631}" srcOrd="8" destOrd="0" parTransId="{35E034BE-751D-424E-942F-4AD44C9D221A}" sibTransId="{1F5C0C34-9521-4583-8B83-CA101E7BA0B1}"/>
    <dgm:cxn modelId="{383342B9-700A-421F-9C6E-E0F5437AFE4E}" type="presOf" srcId="{9B08C37D-E665-40BD-A5BE-04933B8143D6}" destId="{0C555178-0A24-45FA-ADD5-4149741771F3}" srcOrd="0" destOrd="0" presId="urn:microsoft.com/office/officeart/2005/8/layout/default"/>
    <dgm:cxn modelId="{C227E5C0-608E-4C35-8702-FD15D2327066}" type="presParOf" srcId="{40859866-8772-4234-A105-EA6CD4E2552D}" destId="{D7C0BEF4-486F-4E11-A18A-BCF87F257A3B}" srcOrd="0" destOrd="0" presId="urn:microsoft.com/office/officeart/2005/8/layout/default"/>
    <dgm:cxn modelId="{48F0340B-8CBA-4C5F-B779-3196348C6182}" type="presParOf" srcId="{40859866-8772-4234-A105-EA6CD4E2552D}" destId="{0813F681-A156-484E-9677-2946211A68BC}" srcOrd="1" destOrd="0" presId="urn:microsoft.com/office/officeart/2005/8/layout/default"/>
    <dgm:cxn modelId="{16AB31C6-1005-45A5-886B-FD6548C22BFF}" type="presParOf" srcId="{40859866-8772-4234-A105-EA6CD4E2552D}" destId="{B592BB88-EE1F-4A4A-9213-F432E2D7360E}" srcOrd="2" destOrd="0" presId="urn:microsoft.com/office/officeart/2005/8/layout/default"/>
    <dgm:cxn modelId="{85240AFA-8544-499F-877C-85A360DA8A5A}" type="presParOf" srcId="{40859866-8772-4234-A105-EA6CD4E2552D}" destId="{3D19F79B-CEA1-4E26-AFF0-FBBB20486F91}" srcOrd="3" destOrd="0" presId="urn:microsoft.com/office/officeart/2005/8/layout/default"/>
    <dgm:cxn modelId="{A42EE59D-B120-44F7-8EEC-53BCFDDC7B08}" type="presParOf" srcId="{40859866-8772-4234-A105-EA6CD4E2552D}" destId="{FB396D0E-17C9-47FB-AFE2-CCD1B52EC7AB}" srcOrd="4" destOrd="0" presId="urn:microsoft.com/office/officeart/2005/8/layout/default"/>
    <dgm:cxn modelId="{8103F355-99BD-4B4F-B63A-40F781E023C6}" type="presParOf" srcId="{40859866-8772-4234-A105-EA6CD4E2552D}" destId="{66E5EA6C-3A34-4C3A-BACB-D13EBC058E8F}" srcOrd="5" destOrd="0" presId="urn:microsoft.com/office/officeart/2005/8/layout/default"/>
    <dgm:cxn modelId="{E8AA63CA-AEA9-4743-B1CE-9705D22FD9FC}" type="presParOf" srcId="{40859866-8772-4234-A105-EA6CD4E2552D}" destId="{0C555178-0A24-45FA-ADD5-4149741771F3}" srcOrd="6" destOrd="0" presId="urn:microsoft.com/office/officeart/2005/8/layout/default"/>
    <dgm:cxn modelId="{93D7192F-26DC-4183-BF3C-98A309705874}" type="presParOf" srcId="{40859866-8772-4234-A105-EA6CD4E2552D}" destId="{4DBD3D1E-A721-4938-92BC-D9907D16096C}" srcOrd="7" destOrd="0" presId="urn:microsoft.com/office/officeart/2005/8/layout/default"/>
    <dgm:cxn modelId="{7766F0DF-2853-4A25-AAD9-20BF05AFB846}" type="presParOf" srcId="{40859866-8772-4234-A105-EA6CD4E2552D}" destId="{4188B011-A256-4E1B-BFBC-93C1D4C5AF1E}" srcOrd="8" destOrd="0" presId="urn:microsoft.com/office/officeart/2005/8/layout/default"/>
    <dgm:cxn modelId="{FAABB360-E7B1-4798-9B4A-1C695B3D0A00}" type="presParOf" srcId="{40859866-8772-4234-A105-EA6CD4E2552D}" destId="{2C4E432B-A699-47A7-953C-43E697506116}" srcOrd="9" destOrd="0" presId="urn:microsoft.com/office/officeart/2005/8/layout/default"/>
    <dgm:cxn modelId="{1B8179C2-EED5-4AFA-8733-853CEC4859CE}" type="presParOf" srcId="{40859866-8772-4234-A105-EA6CD4E2552D}" destId="{7BE3D132-3C38-40F5-8009-94F4803A550B}" srcOrd="10" destOrd="0" presId="urn:microsoft.com/office/officeart/2005/8/layout/default"/>
    <dgm:cxn modelId="{BC420A29-69DD-4FD1-B766-67AE4E1632D6}" type="presParOf" srcId="{40859866-8772-4234-A105-EA6CD4E2552D}" destId="{3765566D-17A8-4E01-B27D-44E79B7E7E44}" srcOrd="11" destOrd="0" presId="urn:microsoft.com/office/officeart/2005/8/layout/default"/>
    <dgm:cxn modelId="{604A39A5-A5E1-4D43-BF6C-04FFF4402108}" type="presParOf" srcId="{40859866-8772-4234-A105-EA6CD4E2552D}" destId="{B6B50A8B-2783-4642-8F2D-6854B609CF02}" srcOrd="12" destOrd="0" presId="urn:microsoft.com/office/officeart/2005/8/layout/default"/>
    <dgm:cxn modelId="{BC2DD437-83F7-4BFA-BA5D-C2371E561622}" type="presParOf" srcId="{40859866-8772-4234-A105-EA6CD4E2552D}" destId="{9E9DC237-03E9-4721-863F-2B626D29812A}" srcOrd="13" destOrd="0" presId="urn:microsoft.com/office/officeart/2005/8/layout/default"/>
    <dgm:cxn modelId="{581A04BF-1991-4A8D-923A-87BE7A3BD1C8}" type="presParOf" srcId="{40859866-8772-4234-A105-EA6CD4E2552D}" destId="{7EE5436F-0E9E-4457-B861-87850DAA2D83}" srcOrd="14" destOrd="0" presId="urn:microsoft.com/office/officeart/2005/8/layout/default"/>
    <dgm:cxn modelId="{B7129256-07AE-4DDC-8035-BA9873A86D79}" type="presParOf" srcId="{40859866-8772-4234-A105-EA6CD4E2552D}" destId="{A340C3C5-818C-4506-BDEA-C85531DBC2E5}" srcOrd="15" destOrd="0" presId="urn:microsoft.com/office/officeart/2005/8/layout/default"/>
    <dgm:cxn modelId="{0259BE9D-6B0E-4027-9BBF-A9C8E5B88468}" type="presParOf" srcId="{40859866-8772-4234-A105-EA6CD4E2552D}" destId="{9700FEAE-58AC-42E5-9C0A-5C67BB39587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Raspberry PI 2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Model B</a:t>
          </a:r>
        </a:p>
        <a:p>
          <a:r>
            <a:rPr lang="en-IN" dirty="0" smtClean="0">
              <a:solidFill>
                <a:schemeClr val="bg1"/>
              </a:solidFill>
            </a:rPr>
            <a:t>&amp;</a:t>
          </a:r>
        </a:p>
        <a:p>
          <a:r>
            <a:rPr lang="en-IN" dirty="0" smtClean="0">
              <a:solidFill>
                <a:schemeClr val="bg1"/>
              </a:solidFill>
            </a:rPr>
            <a:t>ARDUINO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Connectors &amp; Board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Wi-Fi Dongle &amp; </a:t>
          </a:r>
          <a:r>
            <a:rPr lang="en-US" dirty="0" err="1" smtClean="0">
              <a:solidFill>
                <a:schemeClr val="bg1"/>
              </a:solidFill>
            </a:rPr>
            <a:t>Xbee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48FFD5-4E8C-4871-9A0A-11220A3EFFA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46833124-24D7-43A3-B3F2-8614DC9BE8CA}" type="par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EECD67-8AF2-46CF-ABDE-39C542094BA1}" type="sib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948814-257C-48CD-9E20-4703687DA7F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RESISTORS</a:t>
          </a:r>
          <a:endParaRPr lang="en-US" dirty="0">
            <a:solidFill>
              <a:schemeClr val="bg1"/>
            </a:solidFill>
          </a:endParaRPr>
        </a:p>
      </dgm:t>
    </dgm:pt>
    <dgm:pt modelId="{19021E1C-26A5-40FF-A40A-91D96C834C64}" type="par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BCB4EB-9D1C-4702-BFB8-6BFA66E314CE}" type="sib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1E8167-993F-45C3-972C-0ED6A12A9C9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CAPACITORS</a:t>
          </a:r>
          <a:endParaRPr lang="en-US" dirty="0">
            <a:solidFill>
              <a:schemeClr val="bg1"/>
            </a:solidFill>
          </a:endParaRPr>
        </a:p>
      </dgm:t>
    </dgm:pt>
    <dgm:pt modelId="{9A564EEA-3550-4026-8A5C-BEAF1CB4CDAB}" type="par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C7E268-50E3-44BF-A262-FEF5B739C2C6}" type="sib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235957-5631-4719-B491-800804DD460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TRANSISTORS</a:t>
          </a:r>
          <a:endParaRPr lang="en-US" dirty="0">
            <a:solidFill>
              <a:schemeClr val="bg1"/>
            </a:solidFill>
          </a:endParaRPr>
        </a:p>
      </dgm:t>
    </dgm:pt>
    <dgm:pt modelId="{A764FB62-A966-4A7C-AB8E-1EDF29E6E025}" type="par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AFB6B0E-DCB1-4D54-95D1-81E89684EE69}" type="sib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EB0C46-22EB-4DD6-A2DB-6DBE04101BB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RELAYS</a:t>
          </a:r>
          <a:endParaRPr lang="en-US" dirty="0">
            <a:solidFill>
              <a:schemeClr val="bg1"/>
            </a:solidFill>
          </a:endParaRPr>
        </a:p>
      </dgm:t>
    </dgm:pt>
    <dgm:pt modelId="{35118B18-F4EF-4F33-80C7-6EE6A402539A}" type="parTrans" cxnId="{DEA1C1A1-7DBA-4C3D-9EC6-995945BAAB6D}">
      <dgm:prSet/>
      <dgm:spPr/>
      <dgm:t>
        <a:bodyPr/>
        <a:lstStyle/>
        <a:p>
          <a:endParaRPr lang="en-US"/>
        </a:p>
      </dgm:t>
    </dgm:pt>
    <dgm:pt modelId="{6E84552A-2CBA-4F3B-900E-6B9EDC953443}" type="sibTrans" cxnId="{DEA1C1A1-7DBA-4C3D-9EC6-995945BAAB6D}">
      <dgm:prSet/>
      <dgm:spPr/>
      <dgm:t>
        <a:bodyPr/>
        <a:lstStyle/>
        <a:p>
          <a:endParaRPr lang="en-US"/>
        </a:p>
      </dgm:t>
    </dgm:pt>
    <dgm:pt modelId="{6677705A-D864-444A-AFD0-A846437A8F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RECTIFIERS &amp; ACTUATORS</a:t>
          </a:r>
          <a:endParaRPr lang="en-US" dirty="0">
            <a:solidFill>
              <a:schemeClr val="bg1"/>
            </a:solidFill>
          </a:endParaRPr>
        </a:p>
      </dgm:t>
    </dgm:pt>
    <dgm:pt modelId="{0BA51593-8AD4-4EE2-A0AC-45FD4791B6FC}" type="parTrans" cxnId="{0CD13774-DE8C-4603-B732-8A88020E6066}">
      <dgm:prSet/>
      <dgm:spPr/>
      <dgm:t>
        <a:bodyPr/>
        <a:lstStyle/>
        <a:p>
          <a:endParaRPr lang="en-US"/>
        </a:p>
      </dgm:t>
    </dgm:pt>
    <dgm:pt modelId="{9B1C8516-FD32-4857-9A80-18A6238CF69A}" type="sibTrans" cxnId="{0CD13774-DE8C-4603-B732-8A88020E6066}">
      <dgm:prSet/>
      <dgm:spPr/>
      <dgm:t>
        <a:bodyPr/>
        <a:lstStyle/>
        <a:p>
          <a:endParaRPr lang="en-US"/>
        </a:p>
      </dgm:t>
    </dgm:pt>
    <dgm:pt modelId="{1F47635E-7ACC-42DA-92AF-90E0ED51A82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ADC</a:t>
          </a:r>
          <a:endParaRPr lang="en-US" dirty="0">
            <a:solidFill>
              <a:schemeClr val="bg1"/>
            </a:solidFill>
          </a:endParaRPr>
        </a:p>
      </dgm:t>
    </dgm:pt>
    <dgm:pt modelId="{35D01E82-7D3D-4B16-A5F7-85947D5888F6}" type="parTrans" cxnId="{83776BB4-1084-4588-B2C2-75270EC21282}">
      <dgm:prSet/>
      <dgm:spPr/>
      <dgm:t>
        <a:bodyPr/>
        <a:lstStyle/>
        <a:p>
          <a:endParaRPr lang="en-US"/>
        </a:p>
      </dgm:t>
    </dgm:pt>
    <dgm:pt modelId="{BEDE3B3E-E0CA-478F-8674-F4E33C080A84}" type="sibTrans" cxnId="{83776BB4-1084-4588-B2C2-75270EC21282}">
      <dgm:prSet/>
      <dgm:spPr/>
      <dgm:t>
        <a:bodyPr/>
        <a:lstStyle/>
        <a:p>
          <a:endParaRPr lang="en-US"/>
        </a:p>
      </dgm:t>
    </dgm:pt>
    <dgm:pt modelId="{CFD4CE1F-15A0-4283-B836-D7DDACF1605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STEP DOWN TRANSFORMER</a:t>
          </a:r>
          <a:endParaRPr lang="en-US" dirty="0">
            <a:solidFill>
              <a:schemeClr val="bg1"/>
            </a:solidFill>
          </a:endParaRPr>
        </a:p>
      </dgm:t>
    </dgm:pt>
    <dgm:pt modelId="{D79432EE-7CBA-449C-9E5C-A2FFD971EC80}" type="parTrans" cxnId="{6ABCC974-7844-41F7-8895-9BC10EEAF1E0}">
      <dgm:prSet/>
      <dgm:spPr/>
      <dgm:t>
        <a:bodyPr/>
        <a:lstStyle/>
        <a:p>
          <a:endParaRPr lang="en-US"/>
        </a:p>
      </dgm:t>
    </dgm:pt>
    <dgm:pt modelId="{B211A8C4-6BFC-427F-9D27-61E805E48310}" type="sibTrans" cxnId="{6ABCC974-7844-41F7-8895-9BC10EEAF1E0}">
      <dgm:prSet/>
      <dgm:spPr/>
      <dgm:t>
        <a:bodyPr/>
        <a:lstStyle/>
        <a:p>
          <a:endParaRPr lang="en-US"/>
        </a:p>
      </dgm:t>
    </dgm:pt>
    <dgm:pt modelId="{7B2C00E5-60BE-4F9A-9B36-219BAB94D54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I/O DISPLAY</a:t>
          </a:r>
          <a:endParaRPr lang="en-US" dirty="0">
            <a:solidFill>
              <a:schemeClr val="bg1"/>
            </a:solidFill>
          </a:endParaRPr>
        </a:p>
      </dgm:t>
    </dgm:pt>
    <dgm:pt modelId="{A82DE012-D575-4250-B666-92F27AC86356}" type="parTrans" cxnId="{28535858-B15B-4214-8290-B2587B548605}">
      <dgm:prSet/>
      <dgm:spPr/>
      <dgm:t>
        <a:bodyPr/>
        <a:lstStyle/>
        <a:p>
          <a:endParaRPr lang="en-US"/>
        </a:p>
      </dgm:t>
    </dgm:pt>
    <dgm:pt modelId="{D2A2B2A7-5C57-4944-B1EC-765641F3D4F0}" type="sibTrans" cxnId="{28535858-B15B-4214-8290-B2587B548605}">
      <dgm:prSet/>
      <dgm:spPr/>
      <dgm:t>
        <a:bodyPr/>
        <a:lstStyle/>
        <a:p>
          <a:endParaRPr lang="en-US"/>
        </a:p>
      </dgm:t>
    </dgm:pt>
    <dgm:pt modelId="{DDC4D9A2-47E6-4DD8-81F9-E31C0B9B30D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DIODES</a:t>
          </a:r>
          <a:endParaRPr lang="en-US" dirty="0">
            <a:solidFill>
              <a:schemeClr val="bg1"/>
            </a:solidFill>
          </a:endParaRPr>
        </a:p>
      </dgm:t>
    </dgm:pt>
    <dgm:pt modelId="{CE57FBEA-080C-4433-B4D1-2B996C376070}" type="parTrans" cxnId="{0D5B34D5-A3E7-4762-83D2-429B775F3EE2}">
      <dgm:prSet/>
      <dgm:spPr/>
      <dgm:t>
        <a:bodyPr/>
        <a:lstStyle/>
        <a:p>
          <a:endParaRPr lang="en-US"/>
        </a:p>
      </dgm:t>
    </dgm:pt>
    <dgm:pt modelId="{1096F619-3ACA-45F9-99B6-463E7305924D}" type="sibTrans" cxnId="{0D5B34D5-A3E7-4762-83D2-429B775F3EE2}">
      <dgm:prSet/>
      <dgm:spPr/>
      <dgm:t>
        <a:bodyPr/>
        <a:lstStyle/>
        <a:p>
          <a:endParaRPr lang="en-US"/>
        </a:p>
      </dgm:t>
    </dgm:pt>
    <dgm:pt modelId="{F2F53361-633C-46EB-A1E8-8772C59800C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DC-DC BOOST CONVERTER</a:t>
          </a:r>
          <a:endParaRPr lang="en-US" dirty="0">
            <a:solidFill>
              <a:schemeClr val="bg1"/>
            </a:solidFill>
          </a:endParaRPr>
        </a:p>
      </dgm:t>
    </dgm:pt>
    <dgm:pt modelId="{2C2B6ABC-C017-463E-9798-AF64F3B44858}" type="parTrans" cxnId="{2D648A0D-38E3-45FF-9D9A-0A3BE782E57B}">
      <dgm:prSet/>
      <dgm:spPr/>
      <dgm:t>
        <a:bodyPr/>
        <a:lstStyle/>
        <a:p>
          <a:endParaRPr lang="en-US"/>
        </a:p>
      </dgm:t>
    </dgm:pt>
    <dgm:pt modelId="{8E1D3B55-CD00-441F-A201-309CA2FC7F93}" type="sibTrans" cxnId="{2D648A0D-38E3-45FF-9D9A-0A3BE782E57B}">
      <dgm:prSet/>
      <dgm:spPr/>
      <dgm:t>
        <a:bodyPr/>
        <a:lstStyle/>
        <a:p>
          <a:endParaRPr lang="en-US"/>
        </a:p>
      </dgm:t>
    </dgm:pt>
    <dgm:pt modelId="{29439E03-2C20-4EF9-B804-736595E6B39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 POWER SUPPLY</a:t>
          </a:r>
          <a:endParaRPr lang="en-US" dirty="0">
            <a:solidFill>
              <a:schemeClr val="bg1"/>
            </a:solidFill>
          </a:endParaRPr>
        </a:p>
      </dgm:t>
    </dgm:pt>
    <dgm:pt modelId="{B8452E5F-80FE-46F8-A6ED-1F79A07100CA}" type="parTrans" cxnId="{FF944B43-BC8A-4AB5-B63A-2B5A01831DA3}">
      <dgm:prSet/>
      <dgm:spPr/>
      <dgm:t>
        <a:bodyPr/>
        <a:lstStyle/>
        <a:p>
          <a:endParaRPr lang="en-US"/>
        </a:p>
      </dgm:t>
    </dgm:pt>
    <dgm:pt modelId="{DA9165AB-C39E-410B-8BC5-ACB5C3D41D87}" type="sibTrans" cxnId="{FF944B43-BC8A-4AB5-B63A-2B5A01831DA3}">
      <dgm:prSet/>
      <dgm:spPr/>
      <dgm:t>
        <a:bodyPr/>
        <a:lstStyle/>
        <a:p>
          <a:endParaRPr lang="en-US"/>
        </a:p>
      </dgm:t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15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FCFB5-7955-44CC-9409-53AB3219E324}" type="pres">
      <dgm:prSet presAssocID="{6048FFD5-4E8C-4871-9A0A-11220A3EFFA8}" presName="node" presStyleLbl="venn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BF940-AC35-418B-AED3-E47FB6769F90}" type="pres">
      <dgm:prSet presAssocID="{61948814-257C-48CD-9E20-4703687DA7F9}" presName="node" presStyleLbl="venn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1AC2E3-7D29-4534-9961-8C4E2F262B1C}" type="pres">
      <dgm:prSet presAssocID="{2D1E8167-993F-45C3-972C-0ED6A12A9C9B}" presName="node" presStyleLbl="venn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28EE3-BC22-4D43-BC09-2B50E95A6F22}" type="pres">
      <dgm:prSet presAssocID="{0C235957-5631-4719-B491-800804DD460D}" presName="node" presStyleLbl="venn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242F9-90CD-4366-832F-EA1028E42F3B}" type="pres">
      <dgm:prSet presAssocID="{DDC4D9A2-47E6-4DD8-81F9-E31C0B9B30DF}" presName="node" presStyleLbl="venn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6856A-FA0E-4374-8003-7283C75B3F0C}" type="pres">
      <dgm:prSet presAssocID="{0EEB0C46-22EB-4DD6-A2DB-6DBE04101BB4}" presName="node" presStyleLbl="venn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FB32F-E274-4AAB-8866-986B6314B5FC}" type="pres">
      <dgm:prSet presAssocID="{6677705A-D864-444A-AFD0-A846437A8FDE}" presName="node" presStyleLbl="venn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5F7F5-5861-4E06-A3E1-A798B897B7FA}" type="pres">
      <dgm:prSet presAssocID="{1F47635E-7ACC-42DA-92AF-90E0ED51A82F}" presName="node" presStyleLbl="venn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EA063-5614-4207-AE9C-FB8395EAB4BE}" type="pres">
      <dgm:prSet presAssocID="{CFD4CE1F-15A0-4283-B836-D7DDACF16059}" presName="node" presStyleLbl="venn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98329-89BD-4667-B042-A0873736FD7F}" type="pres">
      <dgm:prSet presAssocID="{7B2C00E5-60BE-4F9A-9B36-219BAB94D544}" presName="node" presStyleLbl="venn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25926-E66A-4A6A-B351-EC3FA7C3C4C2}" type="pres">
      <dgm:prSet presAssocID="{F2F53361-633C-46EB-A1E8-8772C59800C7}" presName="node" presStyleLbl="venn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7407D-2D98-4790-8AC7-424A830D2851}" type="pres">
      <dgm:prSet presAssocID="{29439E03-2C20-4EF9-B804-736595E6B399}" presName="node" presStyleLbl="venn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6F973090-B4D6-4776-89C7-A937DBBA0603}" type="presOf" srcId="{D0940B23-8504-47FF-8E25-7177E0785534}" destId="{A950C035-5B87-4B02-BF6F-00DD90FF8827}" srcOrd="0" destOrd="0" presId="urn:microsoft.com/office/officeart/2005/8/layout/radial3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0C488E18-B4AC-4D66-A5ED-6632B0DC58AF}" srcId="{D0940B23-8504-47FF-8E25-7177E0785534}" destId="{6048FFD5-4E8C-4871-9A0A-11220A3EFFA8}" srcOrd="2" destOrd="0" parTransId="{46833124-24D7-43A3-B3F2-8614DC9BE8CA}" sibTransId="{0FEECD67-8AF2-46CF-ABDE-39C542094BA1}"/>
    <dgm:cxn modelId="{010CFA6A-CEDF-4643-B0D4-5217C871B2D3}" type="presOf" srcId="{2D1E8167-993F-45C3-972C-0ED6A12A9C9B}" destId="{6B1AC2E3-7D29-4534-9961-8C4E2F262B1C}" srcOrd="0" destOrd="0" presId="urn:microsoft.com/office/officeart/2005/8/layout/radial3"/>
    <dgm:cxn modelId="{74DD335A-60B3-4B93-8323-CDAE84EFBD34}" type="presOf" srcId="{F74D1135-892B-40D9-A9BA-3FBC753D57DC}" destId="{64252632-3E87-4BCF-8AAE-B030469D56FB}" srcOrd="0" destOrd="0" presId="urn:microsoft.com/office/officeart/2005/8/layout/radial3"/>
    <dgm:cxn modelId="{9913511F-0E38-49D3-87CB-30A7E928816C}" type="presOf" srcId="{6048FFD5-4E8C-4871-9A0A-11220A3EFFA8}" destId="{286FCFB5-7955-44CC-9409-53AB3219E324}" srcOrd="0" destOrd="0" presId="urn:microsoft.com/office/officeart/2005/8/layout/radial3"/>
    <dgm:cxn modelId="{DEA1C1A1-7DBA-4C3D-9EC6-995945BAAB6D}" srcId="{D0940B23-8504-47FF-8E25-7177E0785534}" destId="{0EEB0C46-22EB-4DD6-A2DB-6DBE04101BB4}" srcOrd="7" destOrd="0" parTransId="{35118B18-F4EF-4F33-80C7-6EE6A402539A}" sibTransId="{6E84552A-2CBA-4F3B-900E-6B9EDC953443}"/>
    <dgm:cxn modelId="{1B261A43-94E5-4E5E-B038-62263058743D}" type="presOf" srcId="{CFD4CE1F-15A0-4283-B836-D7DDACF16059}" destId="{7D3EA063-5614-4207-AE9C-FB8395EAB4BE}" srcOrd="0" destOrd="0" presId="urn:microsoft.com/office/officeart/2005/8/layout/radial3"/>
    <dgm:cxn modelId="{83776BB4-1084-4588-B2C2-75270EC21282}" srcId="{D0940B23-8504-47FF-8E25-7177E0785534}" destId="{1F47635E-7ACC-42DA-92AF-90E0ED51A82F}" srcOrd="9" destOrd="0" parTransId="{35D01E82-7D3D-4B16-A5F7-85947D5888F6}" sibTransId="{BEDE3B3E-E0CA-478F-8674-F4E33C080A84}"/>
    <dgm:cxn modelId="{E1FA988D-B23D-48A7-86A8-422B6E72ED83}" type="presOf" srcId="{7B2C00E5-60BE-4F9A-9B36-219BAB94D544}" destId="{DEE98329-89BD-4667-B042-A0873736FD7F}" srcOrd="0" destOrd="0" presId="urn:microsoft.com/office/officeart/2005/8/layout/radial3"/>
    <dgm:cxn modelId="{E0BFD519-6C4A-4C9B-9A5F-EF653CBE53E8}" type="presOf" srcId="{28B1C69D-654F-4A60-B1F6-9EF10BDD5E31}" destId="{6E494FF8-99B2-431A-AEDF-1D943C96D5FA}" srcOrd="0" destOrd="0" presId="urn:microsoft.com/office/officeart/2005/8/layout/radial3"/>
    <dgm:cxn modelId="{A949EB8C-0AF8-4622-BE88-86C06A0B7CED}" srcId="{D0940B23-8504-47FF-8E25-7177E0785534}" destId="{61948814-257C-48CD-9E20-4703687DA7F9}" srcOrd="3" destOrd="0" parTransId="{19021E1C-26A5-40FF-A40A-91D96C834C64}" sibTransId="{70BCB4EB-9D1C-4702-BFB8-6BFA66E314CE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DE1A8021-97D9-4AC5-991D-9BABC7F41919}" type="presOf" srcId="{DDC4D9A2-47E6-4DD8-81F9-E31C0B9B30DF}" destId="{C6E242F9-90CD-4366-832F-EA1028E42F3B}" srcOrd="0" destOrd="0" presId="urn:microsoft.com/office/officeart/2005/8/layout/radial3"/>
    <dgm:cxn modelId="{0CD13774-DE8C-4603-B732-8A88020E6066}" srcId="{D0940B23-8504-47FF-8E25-7177E0785534}" destId="{6677705A-D864-444A-AFD0-A846437A8FDE}" srcOrd="8" destOrd="0" parTransId="{0BA51593-8AD4-4EE2-A0AC-45FD4791B6FC}" sibTransId="{9B1C8516-FD32-4857-9A80-18A6238CF69A}"/>
    <dgm:cxn modelId="{CD7FD4EF-5F71-4D5F-844E-7F32512A9E3C}" srcId="{D0940B23-8504-47FF-8E25-7177E0785534}" destId="{0C235957-5631-4719-B491-800804DD460D}" srcOrd="5" destOrd="0" parTransId="{A764FB62-A966-4A7C-AB8E-1EDF29E6E025}" sibTransId="{CAFB6B0E-DCB1-4D54-95D1-81E89684EE69}"/>
    <dgm:cxn modelId="{84A24598-7362-461C-9147-271BECC4C939}" type="presOf" srcId="{61948814-257C-48CD-9E20-4703687DA7F9}" destId="{359BF940-AC35-418B-AED3-E47FB6769F90}" srcOrd="0" destOrd="0" presId="urn:microsoft.com/office/officeart/2005/8/layout/radial3"/>
    <dgm:cxn modelId="{9D1BB7AD-C089-48D1-8CF6-C3215C189148}" type="presOf" srcId="{1F47635E-7ACC-42DA-92AF-90E0ED51A82F}" destId="{8075F7F5-5861-4E06-A3E1-A798B897B7FA}" srcOrd="0" destOrd="0" presId="urn:microsoft.com/office/officeart/2005/8/layout/radial3"/>
    <dgm:cxn modelId="{28535858-B15B-4214-8290-B2587B548605}" srcId="{D0940B23-8504-47FF-8E25-7177E0785534}" destId="{7B2C00E5-60BE-4F9A-9B36-219BAB94D544}" srcOrd="11" destOrd="0" parTransId="{A82DE012-D575-4250-B666-92F27AC86356}" sibTransId="{D2A2B2A7-5C57-4944-B1EC-765641F3D4F0}"/>
    <dgm:cxn modelId="{11134511-B8D2-4CD3-8089-E9A739EBC669}" type="presOf" srcId="{0C235957-5631-4719-B491-800804DD460D}" destId="{8B528EE3-BC22-4D43-BC09-2B50E95A6F22}" srcOrd="0" destOrd="0" presId="urn:microsoft.com/office/officeart/2005/8/layout/radial3"/>
    <dgm:cxn modelId="{2D648A0D-38E3-45FF-9D9A-0A3BE782E57B}" srcId="{D0940B23-8504-47FF-8E25-7177E0785534}" destId="{F2F53361-633C-46EB-A1E8-8772C59800C7}" srcOrd="12" destOrd="0" parTransId="{2C2B6ABC-C017-463E-9798-AF64F3B44858}" sibTransId="{8E1D3B55-CD00-441F-A201-309CA2FC7F93}"/>
    <dgm:cxn modelId="{AF8F6AFF-E5CE-4F33-92E4-1B2232E6D30D}" type="presOf" srcId="{F2F53361-633C-46EB-A1E8-8772C59800C7}" destId="{96D25926-E66A-4A6A-B351-EC3FA7C3C4C2}" srcOrd="0" destOrd="0" presId="urn:microsoft.com/office/officeart/2005/8/layout/radial3"/>
    <dgm:cxn modelId="{FD814CBE-C564-40ED-AE52-E5CC8204CE56}" type="presOf" srcId="{12EC11C5-D50B-4F55-A533-ECA3C20C1975}" destId="{A4E06EEC-B55C-4E52-9315-A733093FF271}" srcOrd="0" destOrd="0" presId="urn:microsoft.com/office/officeart/2005/8/layout/radial3"/>
    <dgm:cxn modelId="{1879FE5C-3539-4972-9CF4-8E53D16A9347}" type="presOf" srcId="{29439E03-2C20-4EF9-B804-736595E6B399}" destId="{E487407D-2D98-4790-8AC7-424A830D2851}" srcOrd="0" destOrd="0" presId="urn:microsoft.com/office/officeart/2005/8/layout/radial3"/>
    <dgm:cxn modelId="{6ABCC974-7844-41F7-8895-9BC10EEAF1E0}" srcId="{D0940B23-8504-47FF-8E25-7177E0785534}" destId="{CFD4CE1F-15A0-4283-B836-D7DDACF16059}" srcOrd="10" destOrd="0" parTransId="{D79432EE-7CBA-449C-9E5C-A2FFD971EC80}" sibTransId="{B211A8C4-6BFC-427F-9D27-61E805E48310}"/>
    <dgm:cxn modelId="{FF944B43-BC8A-4AB5-B63A-2B5A01831DA3}" srcId="{D0940B23-8504-47FF-8E25-7177E0785534}" destId="{29439E03-2C20-4EF9-B804-736595E6B399}" srcOrd="13" destOrd="0" parTransId="{B8452E5F-80FE-46F8-A6ED-1F79A07100CA}" sibTransId="{DA9165AB-C39E-410B-8BC5-ACB5C3D41D87}"/>
    <dgm:cxn modelId="{645909D8-9E30-4F85-9F1F-3E77B4A82DB3}" srcId="{D0940B23-8504-47FF-8E25-7177E0785534}" destId="{2D1E8167-993F-45C3-972C-0ED6A12A9C9B}" srcOrd="4" destOrd="0" parTransId="{9A564EEA-3550-4026-8A5C-BEAF1CB4CDAB}" sibTransId="{0BC7E268-50E3-44BF-A262-FEF5B739C2C6}"/>
    <dgm:cxn modelId="{F613B8C3-C904-4C63-AF6C-9B6E07CC8707}" type="presOf" srcId="{0EEB0C46-22EB-4DD6-A2DB-6DBE04101BB4}" destId="{DB36856A-FA0E-4374-8003-7283C75B3F0C}" srcOrd="0" destOrd="0" presId="urn:microsoft.com/office/officeart/2005/8/layout/radial3"/>
    <dgm:cxn modelId="{0D5B34D5-A3E7-4762-83D2-429B775F3EE2}" srcId="{D0940B23-8504-47FF-8E25-7177E0785534}" destId="{DDC4D9A2-47E6-4DD8-81F9-E31C0B9B30DF}" srcOrd="6" destOrd="0" parTransId="{CE57FBEA-080C-4433-B4D1-2B996C376070}" sibTransId="{1096F619-3ACA-45F9-99B6-463E7305924D}"/>
    <dgm:cxn modelId="{18D84C10-6E60-4405-B8CF-FF96B8EF4F5C}" type="presOf" srcId="{6677705A-D864-444A-AFD0-A846437A8FDE}" destId="{474FB32F-E274-4AAB-8866-986B6314B5FC}" srcOrd="0" destOrd="0" presId="urn:microsoft.com/office/officeart/2005/8/layout/radial3"/>
    <dgm:cxn modelId="{BEF46BA1-FD98-464F-AA29-A205FCEBB16A}" type="presParOf" srcId="{A4E06EEC-B55C-4E52-9315-A733093FF271}" destId="{24FBA706-DF34-469E-9CE0-C786529AF957}" srcOrd="0" destOrd="0" presId="urn:microsoft.com/office/officeart/2005/8/layout/radial3"/>
    <dgm:cxn modelId="{46F1AC61-D7B3-4E00-9520-748FF7F7CDBB}" type="presParOf" srcId="{24FBA706-DF34-469E-9CE0-C786529AF957}" destId="{A950C035-5B87-4B02-BF6F-00DD90FF8827}" srcOrd="0" destOrd="0" presId="urn:microsoft.com/office/officeart/2005/8/layout/radial3"/>
    <dgm:cxn modelId="{2BFE7532-378D-4F39-96E9-E86433403C2B}" type="presParOf" srcId="{24FBA706-DF34-469E-9CE0-C786529AF957}" destId="{6E494FF8-99B2-431A-AEDF-1D943C96D5FA}" srcOrd="1" destOrd="0" presId="urn:microsoft.com/office/officeart/2005/8/layout/radial3"/>
    <dgm:cxn modelId="{857957D3-350C-42FC-83F3-BD1886FFB6F6}" type="presParOf" srcId="{24FBA706-DF34-469E-9CE0-C786529AF957}" destId="{64252632-3E87-4BCF-8AAE-B030469D56FB}" srcOrd="2" destOrd="0" presId="urn:microsoft.com/office/officeart/2005/8/layout/radial3"/>
    <dgm:cxn modelId="{D9A3B9B9-2CB8-46C6-B0D2-EEC4E505787B}" type="presParOf" srcId="{24FBA706-DF34-469E-9CE0-C786529AF957}" destId="{286FCFB5-7955-44CC-9409-53AB3219E324}" srcOrd="3" destOrd="0" presId="urn:microsoft.com/office/officeart/2005/8/layout/radial3"/>
    <dgm:cxn modelId="{A63E37E9-66B5-4C07-8386-602A91C69F77}" type="presParOf" srcId="{24FBA706-DF34-469E-9CE0-C786529AF957}" destId="{359BF940-AC35-418B-AED3-E47FB6769F90}" srcOrd="4" destOrd="0" presId="urn:microsoft.com/office/officeart/2005/8/layout/radial3"/>
    <dgm:cxn modelId="{70C2CF78-67D0-4D51-8950-64B37E6E2A06}" type="presParOf" srcId="{24FBA706-DF34-469E-9CE0-C786529AF957}" destId="{6B1AC2E3-7D29-4534-9961-8C4E2F262B1C}" srcOrd="5" destOrd="0" presId="urn:microsoft.com/office/officeart/2005/8/layout/radial3"/>
    <dgm:cxn modelId="{D7C483E5-F78F-46CB-9673-E783A91A905D}" type="presParOf" srcId="{24FBA706-DF34-469E-9CE0-C786529AF957}" destId="{8B528EE3-BC22-4D43-BC09-2B50E95A6F22}" srcOrd="6" destOrd="0" presId="urn:microsoft.com/office/officeart/2005/8/layout/radial3"/>
    <dgm:cxn modelId="{6C3652AC-9425-417B-9A4C-423E6EB137BA}" type="presParOf" srcId="{24FBA706-DF34-469E-9CE0-C786529AF957}" destId="{C6E242F9-90CD-4366-832F-EA1028E42F3B}" srcOrd="7" destOrd="0" presId="urn:microsoft.com/office/officeart/2005/8/layout/radial3"/>
    <dgm:cxn modelId="{3787B2CF-D6A4-42DA-91DA-C5052A2BEB55}" type="presParOf" srcId="{24FBA706-DF34-469E-9CE0-C786529AF957}" destId="{DB36856A-FA0E-4374-8003-7283C75B3F0C}" srcOrd="8" destOrd="0" presId="urn:microsoft.com/office/officeart/2005/8/layout/radial3"/>
    <dgm:cxn modelId="{4CF8626C-D9A8-4C86-B613-9F335FFDF1EC}" type="presParOf" srcId="{24FBA706-DF34-469E-9CE0-C786529AF957}" destId="{474FB32F-E274-4AAB-8866-986B6314B5FC}" srcOrd="9" destOrd="0" presId="urn:microsoft.com/office/officeart/2005/8/layout/radial3"/>
    <dgm:cxn modelId="{4256B67E-ECC1-4EE4-8A61-4082A2114BC7}" type="presParOf" srcId="{24FBA706-DF34-469E-9CE0-C786529AF957}" destId="{8075F7F5-5861-4E06-A3E1-A798B897B7FA}" srcOrd="10" destOrd="0" presId="urn:microsoft.com/office/officeart/2005/8/layout/radial3"/>
    <dgm:cxn modelId="{F7863720-678B-40E1-8991-1398569A9D7D}" type="presParOf" srcId="{24FBA706-DF34-469E-9CE0-C786529AF957}" destId="{7D3EA063-5614-4207-AE9C-FB8395EAB4BE}" srcOrd="11" destOrd="0" presId="urn:microsoft.com/office/officeart/2005/8/layout/radial3"/>
    <dgm:cxn modelId="{BA77408E-D603-481F-BF33-899D898B42AE}" type="presParOf" srcId="{24FBA706-DF34-469E-9CE0-C786529AF957}" destId="{DEE98329-89BD-4667-B042-A0873736FD7F}" srcOrd="12" destOrd="0" presId="urn:microsoft.com/office/officeart/2005/8/layout/radial3"/>
    <dgm:cxn modelId="{46FA1A95-4598-4E53-91D8-38C234403306}" type="presParOf" srcId="{24FBA706-DF34-469E-9CE0-C786529AF957}" destId="{96D25926-E66A-4A6A-B351-EC3FA7C3C4C2}" srcOrd="13" destOrd="0" presId="urn:microsoft.com/office/officeart/2005/8/layout/radial3"/>
    <dgm:cxn modelId="{25C0DEC9-6516-46D1-B9B2-3E15A9F274AD}" type="presParOf" srcId="{24FBA706-DF34-469E-9CE0-C786529AF957}" destId="{E487407D-2D98-4790-8AC7-424A830D2851}" srcOrd="1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Light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Temperature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AEF8133-8716-4158-973E-920323DC3B7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Motion</a:t>
          </a:r>
          <a:endParaRPr lang="en-US" dirty="0">
            <a:solidFill>
              <a:schemeClr val="bg1"/>
            </a:solidFill>
          </a:endParaRPr>
        </a:p>
      </dgm:t>
    </dgm:pt>
    <dgm:pt modelId="{7F4A5DC6-C527-4808-AC70-68D2E94717CE}" type="parTrans" cxnId="{B1B32BC5-5BA4-423E-97A4-70149A1D1485}">
      <dgm:prSet/>
      <dgm:spPr/>
      <dgm:t>
        <a:bodyPr/>
        <a:lstStyle/>
        <a:p>
          <a:endParaRPr lang="en-US"/>
        </a:p>
      </dgm:t>
    </dgm:pt>
    <dgm:pt modelId="{66388F19-2A16-4791-8165-17992595F571}" type="sibTrans" cxnId="{B1B32BC5-5BA4-423E-97A4-70149A1D1485}">
      <dgm:prSet/>
      <dgm:spPr/>
      <dgm:t>
        <a:bodyPr/>
        <a:lstStyle/>
        <a:p>
          <a:endParaRPr lang="en-US"/>
        </a:p>
      </dgm:t>
    </dgm:pt>
    <dgm:pt modelId="{6B8244E5-7FB7-48B8-B19D-4D0613D3682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Humidity</a:t>
          </a:r>
          <a:endParaRPr lang="en-US" dirty="0">
            <a:solidFill>
              <a:schemeClr val="bg1"/>
            </a:solidFill>
          </a:endParaRPr>
        </a:p>
      </dgm:t>
    </dgm:pt>
    <dgm:pt modelId="{2A53C67E-1747-4B36-9DF2-159277100BDB}" type="parTrans" cxnId="{DBA13656-3449-4283-8918-D66E678E9169}">
      <dgm:prSet/>
      <dgm:spPr/>
      <dgm:t>
        <a:bodyPr/>
        <a:lstStyle/>
        <a:p>
          <a:endParaRPr lang="en-US"/>
        </a:p>
      </dgm:t>
    </dgm:pt>
    <dgm:pt modelId="{0BAE0DDF-60D0-45EA-98D7-D8FE5BE69356}" type="sibTrans" cxnId="{DBA13656-3449-4283-8918-D66E678E9169}">
      <dgm:prSet/>
      <dgm:spPr/>
      <dgm:t>
        <a:bodyPr/>
        <a:lstStyle/>
        <a:p>
          <a:endParaRPr lang="en-US"/>
        </a:p>
      </dgm:t>
    </dgm:pt>
    <dgm:pt modelId="{DA31DF9A-9B6A-4797-9887-85B72582930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Door</a:t>
          </a:r>
          <a:endParaRPr lang="en-US" dirty="0">
            <a:solidFill>
              <a:schemeClr val="bg1"/>
            </a:solidFill>
          </a:endParaRPr>
        </a:p>
      </dgm:t>
    </dgm:pt>
    <dgm:pt modelId="{300C81CF-F8DF-4741-98BA-58368EBB20A0}" type="sibTrans" cxnId="{B6C2164D-7CB1-4224-8435-903B39907F02}">
      <dgm:prSet/>
      <dgm:spPr/>
      <dgm:t>
        <a:bodyPr/>
        <a:lstStyle/>
        <a:p>
          <a:endParaRPr lang="en-US"/>
        </a:p>
      </dgm:t>
    </dgm:pt>
    <dgm:pt modelId="{794020BB-AA90-4206-983E-7984A0188236}" type="parTrans" cxnId="{B6C2164D-7CB1-4224-8435-903B39907F02}">
      <dgm:prSet/>
      <dgm:spPr/>
      <dgm:t>
        <a:bodyPr/>
        <a:lstStyle/>
        <a:p>
          <a:endParaRPr lang="en-US"/>
        </a:p>
      </dgm:t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5F680-6369-4144-A3AF-31651FB74D20}" type="pres">
      <dgm:prSet presAssocID="{EAEF8133-8716-4158-973E-920323DC3B70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E034A-3AEC-4A01-B76F-C48EF476514E}" type="pres">
      <dgm:prSet presAssocID="{DA31DF9A-9B6A-4797-9887-85B725829303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4A726-65EF-41EA-887A-753DCB44B784}" type="pres">
      <dgm:prSet presAssocID="{6B8244E5-7FB7-48B8-B19D-4D0613D3682E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FD3E84-9579-4534-A054-511D38080CA1}" type="presOf" srcId="{DA31DF9A-9B6A-4797-9887-85B725829303}" destId="{745E034A-3AEC-4A01-B76F-C48EF476514E}" srcOrd="0" destOrd="0" presId="urn:microsoft.com/office/officeart/2005/8/layout/radial3"/>
    <dgm:cxn modelId="{B1B32BC5-5BA4-423E-97A4-70149A1D1485}" srcId="{D0940B23-8504-47FF-8E25-7177E0785534}" destId="{EAEF8133-8716-4158-973E-920323DC3B70}" srcOrd="2" destOrd="0" parTransId="{7F4A5DC6-C527-4808-AC70-68D2E94717CE}" sibTransId="{66388F19-2A16-4791-8165-17992595F571}"/>
    <dgm:cxn modelId="{35D890FD-AAE1-45B8-A73E-ABC05D9E816C}" type="presOf" srcId="{EAEF8133-8716-4158-973E-920323DC3B70}" destId="{BF65F680-6369-4144-A3AF-31651FB74D20}" srcOrd="0" destOrd="0" presId="urn:microsoft.com/office/officeart/2005/8/layout/radial3"/>
    <dgm:cxn modelId="{20B0A827-C430-4E10-95CC-E94DF719B323}" type="presOf" srcId="{F74D1135-892B-40D9-A9BA-3FBC753D57DC}" destId="{64252632-3E87-4BCF-8AAE-B030469D56FB}" srcOrd="0" destOrd="0" presId="urn:microsoft.com/office/officeart/2005/8/layout/radial3"/>
    <dgm:cxn modelId="{2C905915-234C-4F87-AEAC-0F9021175319}" type="presOf" srcId="{12EC11C5-D50B-4F55-A533-ECA3C20C1975}" destId="{A4E06EEC-B55C-4E52-9315-A733093FF271}" srcOrd="0" destOrd="0" presId="urn:microsoft.com/office/officeart/2005/8/layout/radial3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18195448-E7B4-4EE0-AA65-772BA2B1AF17}" type="presOf" srcId="{6B8244E5-7FB7-48B8-B19D-4D0613D3682E}" destId="{8A94A726-65EF-41EA-887A-753DCB44B784}" srcOrd="0" destOrd="0" presId="urn:microsoft.com/office/officeart/2005/8/layout/radial3"/>
    <dgm:cxn modelId="{DBA13656-3449-4283-8918-D66E678E9169}" srcId="{D0940B23-8504-47FF-8E25-7177E0785534}" destId="{6B8244E5-7FB7-48B8-B19D-4D0613D3682E}" srcOrd="4" destOrd="0" parTransId="{2A53C67E-1747-4B36-9DF2-159277100BDB}" sibTransId="{0BAE0DDF-60D0-45EA-98D7-D8FE5BE69356}"/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06EF8D8C-D1BA-44C3-B16D-2E7C2837CB81}" type="presOf" srcId="{28B1C69D-654F-4A60-B1F6-9EF10BDD5E31}" destId="{6E494FF8-99B2-431A-AEDF-1D943C96D5FA}" srcOrd="0" destOrd="0" presId="urn:microsoft.com/office/officeart/2005/8/layout/radial3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B6C2164D-7CB1-4224-8435-903B39907F02}" srcId="{D0940B23-8504-47FF-8E25-7177E0785534}" destId="{DA31DF9A-9B6A-4797-9887-85B725829303}" srcOrd="3" destOrd="0" parTransId="{794020BB-AA90-4206-983E-7984A0188236}" sibTransId="{300C81CF-F8DF-4741-98BA-58368EBB20A0}"/>
    <dgm:cxn modelId="{58204396-7FFC-47A9-9BEA-B92CB70AC20A}" type="presOf" srcId="{D0940B23-8504-47FF-8E25-7177E0785534}" destId="{A950C035-5B87-4B02-BF6F-00DD90FF8827}" srcOrd="0" destOrd="0" presId="urn:microsoft.com/office/officeart/2005/8/layout/radial3"/>
    <dgm:cxn modelId="{BA737A46-7AF0-4B16-AA9B-2A278C643A48}" type="presParOf" srcId="{A4E06EEC-B55C-4E52-9315-A733093FF271}" destId="{24FBA706-DF34-469E-9CE0-C786529AF957}" srcOrd="0" destOrd="0" presId="urn:microsoft.com/office/officeart/2005/8/layout/radial3"/>
    <dgm:cxn modelId="{CDD6DC06-E881-4A69-82AC-6D6C8FC180A6}" type="presParOf" srcId="{24FBA706-DF34-469E-9CE0-C786529AF957}" destId="{A950C035-5B87-4B02-BF6F-00DD90FF8827}" srcOrd="0" destOrd="0" presId="urn:microsoft.com/office/officeart/2005/8/layout/radial3"/>
    <dgm:cxn modelId="{28394445-9DBD-4C0F-A62E-F9010549D9C2}" type="presParOf" srcId="{24FBA706-DF34-469E-9CE0-C786529AF957}" destId="{6E494FF8-99B2-431A-AEDF-1D943C96D5FA}" srcOrd="1" destOrd="0" presId="urn:microsoft.com/office/officeart/2005/8/layout/radial3"/>
    <dgm:cxn modelId="{2128C811-0840-4A5E-8ECA-8893242E270C}" type="presParOf" srcId="{24FBA706-DF34-469E-9CE0-C786529AF957}" destId="{64252632-3E87-4BCF-8AAE-B030469D56FB}" srcOrd="2" destOrd="0" presId="urn:microsoft.com/office/officeart/2005/8/layout/radial3"/>
    <dgm:cxn modelId="{7F33C372-26BA-467C-BABF-2013508ACFC5}" type="presParOf" srcId="{24FBA706-DF34-469E-9CE0-C786529AF957}" destId="{BF65F680-6369-4144-A3AF-31651FB74D20}" srcOrd="3" destOrd="0" presId="urn:microsoft.com/office/officeart/2005/8/layout/radial3"/>
    <dgm:cxn modelId="{3B9ABCD4-F395-4749-B38F-B613322B7E64}" type="presParOf" srcId="{24FBA706-DF34-469E-9CE0-C786529AF957}" destId="{745E034A-3AEC-4A01-B76F-C48EF476514E}" srcOrd="4" destOrd="0" presId="urn:microsoft.com/office/officeart/2005/8/layout/radial3"/>
    <dgm:cxn modelId="{F088139D-A83A-4A27-B42A-9D468135C4BD}" type="presParOf" srcId="{24FBA706-DF34-469E-9CE0-C786529AF957}" destId="{8A94A726-65EF-41EA-887A-753DCB44B78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A74B4AA-40C3-4D23-BD7A-16D60F186E93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713D7453-7A67-4666-9E1C-43A353860AC2}" type="parTrans" cxnId="{A7F849DF-E233-466A-A345-3C2E18AD3F7F}">
      <dgm:prSet/>
      <dgm:spPr/>
      <dgm:t>
        <a:bodyPr/>
        <a:lstStyle/>
        <a:p>
          <a:endParaRPr lang="en-US"/>
        </a:p>
      </dgm:t>
    </dgm:pt>
    <dgm:pt modelId="{CF0389D0-E581-4DC6-84AF-894DE0563D1F}" type="sibTrans" cxnId="{A7F849DF-E233-466A-A345-3C2E18AD3F7F}">
      <dgm:prSet/>
      <dgm:spPr/>
      <dgm:t>
        <a:bodyPr/>
        <a:lstStyle/>
        <a:p>
          <a:endParaRPr lang="en-US"/>
        </a:p>
      </dgm:t>
    </dgm:pt>
    <dgm:pt modelId="{A9FF7E90-A2D8-4F69-AEC5-2CDA21D66E32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1ED598E7-F8C9-4E57-B298-473AE7006FE1}" type="parTrans" cxnId="{D5551882-A89B-4C82-911C-2E46866E3088}">
      <dgm:prSet/>
      <dgm:spPr/>
      <dgm:t>
        <a:bodyPr/>
        <a:lstStyle/>
        <a:p>
          <a:endParaRPr lang="en-US"/>
        </a:p>
      </dgm:t>
    </dgm:pt>
    <dgm:pt modelId="{5EF94DC8-892D-4819-9E48-596483B5FCF6}" type="sibTrans" cxnId="{D5551882-A89B-4C82-911C-2E46866E3088}">
      <dgm:prSet/>
      <dgm:spPr/>
      <dgm:t>
        <a:bodyPr/>
        <a:lstStyle/>
        <a:p>
          <a:endParaRPr lang="en-US"/>
        </a:p>
      </dgm:t>
    </dgm:pt>
    <dgm:pt modelId="{A89F9989-81F9-45CA-BF22-D9AB8CD5ADCD}">
      <dgm:prSet phldrT="[Text]"/>
      <dgm:spPr/>
      <dgm:t>
        <a:bodyPr/>
        <a:lstStyle/>
        <a:p>
          <a:r>
            <a:rPr lang="en-US" dirty="0" smtClean="0"/>
            <a:t>JAVASCRIPT </a:t>
          </a:r>
          <a:br>
            <a:rPr lang="en-US" dirty="0" smtClean="0"/>
          </a:br>
          <a:r>
            <a:rPr lang="en-US" dirty="0" smtClean="0"/>
            <a:t>&amp; </a:t>
          </a:r>
          <a:br>
            <a:rPr lang="en-US" dirty="0" smtClean="0"/>
          </a:br>
          <a:r>
            <a:rPr lang="en-US" dirty="0" smtClean="0"/>
            <a:t>JQUERY</a:t>
          </a:r>
          <a:endParaRPr lang="en-US" dirty="0"/>
        </a:p>
      </dgm:t>
    </dgm:pt>
    <dgm:pt modelId="{1055BEAB-D154-42EE-90C1-1EE227C8A6F8}" type="parTrans" cxnId="{693890D7-3061-4B4B-9775-8BA862E2F9C5}">
      <dgm:prSet/>
      <dgm:spPr/>
      <dgm:t>
        <a:bodyPr/>
        <a:lstStyle/>
        <a:p>
          <a:endParaRPr lang="en-US"/>
        </a:p>
      </dgm:t>
    </dgm:pt>
    <dgm:pt modelId="{40B85524-DDF3-4045-8C0F-B833CD415AC6}" type="sibTrans" cxnId="{693890D7-3061-4B4B-9775-8BA862E2F9C5}">
      <dgm:prSet/>
      <dgm:spPr/>
      <dgm:t>
        <a:bodyPr/>
        <a:lstStyle/>
        <a:p>
          <a:endParaRPr lang="en-US"/>
        </a:p>
      </dgm:t>
    </dgm:pt>
    <dgm:pt modelId="{8C051F2B-9D2D-4780-8000-DBA036C839CE}">
      <dgm:prSet phldrT="[Text]"/>
      <dgm:spPr/>
      <dgm:t>
        <a:bodyPr/>
        <a:lstStyle/>
        <a:p>
          <a:r>
            <a:rPr lang="en-US" dirty="0" smtClean="0"/>
            <a:t>PHP</a:t>
          </a:r>
          <a:endParaRPr lang="en-US" dirty="0"/>
        </a:p>
      </dgm:t>
    </dgm:pt>
    <dgm:pt modelId="{892F18AF-36CB-4053-AC29-1EC6F8F1258A}" type="parTrans" cxnId="{47E3E3AC-80A2-49B8-8E8C-BB79801A33CA}">
      <dgm:prSet/>
      <dgm:spPr/>
      <dgm:t>
        <a:bodyPr/>
        <a:lstStyle/>
        <a:p>
          <a:endParaRPr lang="en-US"/>
        </a:p>
      </dgm:t>
    </dgm:pt>
    <dgm:pt modelId="{B972CBE5-3AB8-492D-9BD0-F01B2A37014F}" type="sibTrans" cxnId="{47E3E3AC-80A2-49B8-8E8C-BB79801A33CA}">
      <dgm:prSet/>
      <dgm:spPr/>
      <dgm:t>
        <a:bodyPr/>
        <a:lstStyle/>
        <a:p>
          <a:endParaRPr lang="en-US"/>
        </a:p>
      </dgm:t>
    </dgm:pt>
    <dgm:pt modelId="{6FFE66F1-B3B2-4B2F-A446-85E2A7A8BBA6}">
      <dgm:prSet phldrT="[Text]"/>
      <dgm:spPr/>
      <dgm:t>
        <a:bodyPr/>
        <a:lstStyle/>
        <a:p>
          <a:r>
            <a:rPr lang="en-US" dirty="0" smtClean="0"/>
            <a:t>MySQL</a:t>
          </a:r>
          <a:endParaRPr lang="en-US" dirty="0"/>
        </a:p>
      </dgm:t>
    </dgm:pt>
    <dgm:pt modelId="{1DF17208-505B-4523-8482-8822E005ECFF}" type="parTrans" cxnId="{9A27D22E-3CB5-4034-8D61-84BB120F0B2D}">
      <dgm:prSet/>
      <dgm:spPr/>
      <dgm:t>
        <a:bodyPr/>
        <a:lstStyle/>
        <a:p>
          <a:endParaRPr lang="en-US"/>
        </a:p>
      </dgm:t>
    </dgm:pt>
    <dgm:pt modelId="{E6DF8F4F-AC0D-49A2-BFD0-8B8796A70D67}" type="sibTrans" cxnId="{9A27D22E-3CB5-4034-8D61-84BB120F0B2D}">
      <dgm:prSet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/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/>
        </a:p>
      </dgm:t>
    </dgm:pt>
    <dgm:pt modelId="{E74D8E9A-AA01-4A86-8376-B6C7495775AA}">
      <dgm:prSet phldrT="[Text]"/>
      <dgm:spPr/>
      <dgm:t>
        <a:bodyPr/>
        <a:lstStyle/>
        <a:p>
          <a:r>
            <a:rPr lang="en-US" dirty="0" smtClean="0"/>
            <a:t>LINUX SHELL</a:t>
          </a:r>
          <a:endParaRPr lang="en-US" dirty="0"/>
        </a:p>
      </dgm:t>
    </dgm:pt>
    <dgm:pt modelId="{69F466DC-DD8C-483E-96EC-278D8BA46A9B}" type="parTrans" cxnId="{B1C222E6-5205-4182-B5D9-45E3E2232269}">
      <dgm:prSet/>
      <dgm:spPr/>
      <dgm:t>
        <a:bodyPr/>
        <a:lstStyle/>
        <a:p>
          <a:endParaRPr lang="en-US"/>
        </a:p>
      </dgm:t>
    </dgm:pt>
    <dgm:pt modelId="{ACEF7619-AA9A-4AE0-B4CE-EF33244ED6F4}" type="sibTrans" cxnId="{B1C222E6-5205-4182-B5D9-45E3E2232269}">
      <dgm:prSet/>
      <dgm:spPr/>
      <dgm:t>
        <a:bodyPr/>
        <a:lstStyle/>
        <a:p>
          <a:endParaRPr lang="en-US"/>
        </a:p>
      </dgm:t>
    </dgm:pt>
    <dgm:pt modelId="{C562F6C6-7AE9-4EA8-95BF-DCE10CEF6497}">
      <dgm:prSet phldrT="[Text]"/>
      <dgm:spPr/>
      <dgm:t>
        <a:bodyPr/>
        <a:lstStyle/>
        <a:p>
          <a:r>
            <a:rPr lang="en-IN" dirty="0" smtClean="0"/>
            <a:t>C++</a:t>
          </a:r>
          <a:endParaRPr lang="en-US" dirty="0"/>
        </a:p>
      </dgm:t>
    </dgm:pt>
    <dgm:pt modelId="{65DDE41D-1A29-4611-BA45-5504D3E7D65D}" type="parTrans" cxnId="{88B21B7E-D1D3-4FE7-96F3-2CE1395C745B}">
      <dgm:prSet/>
      <dgm:spPr/>
      <dgm:t>
        <a:bodyPr/>
        <a:lstStyle/>
        <a:p>
          <a:endParaRPr lang="en-US"/>
        </a:p>
      </dgm:t>
    </dgm:pt>
    <dgm:pt modelId="{8BE28D9F-C8D6-43D1-BBE5-FD41504D3FA5}" type="sibTrans" cxnId="{88B21B7E-D1D3-4FE7-96F3-2CE1395C745B}">
      <dgm:prSet/>
      <dgm:spPr/>
      <dgm:t>
        <a:bodyPr/>
        <a:lstStyle/>
        <a:p>
          <a:endParaRPr lang="en-US"/>
        </a:p>
      </dgm:t>
    </dgm:pt>
    <dgm:pt modelId="{D3E7F6AD-5637-4A7A-B352-06D22E113A4A}" type="pres">
      <dgm:prSet presAssocID="{12EC11C5-D50B-4F55-A533-ECA3C20C197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8AB806-3D66-433C-953D-20677933DB76}" type="pres">
      <dgm:prSet presAssocID="{D0940B23-8504-47FF-8E25-7177E078553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E27F7-16BD-4298-8124-54080B37867A}" type="pres">
      <dgm:prSet presAssocID="{35F826B3-C9BB-40B5-A29B-BCDCA3ED676D}" presName="sibTrans" presStyleCnt="0"/>
      <dgm:spPr/>
    </dgm:pt>
    <dgm:pt modelId="{2525EAF9-6BEE-48E0-B4C1-60B33A2BD52C}" type="pres">
      <dgm:prSet presAssocID="{C562F6C6-7AE9-4EA8-95BF-DCE10CEF649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D374E-22EE-4A9C-872A-B79ECD7E791E}" type="pres">
      <dgm:prSet presAssocID="{8BE28D9F-C8D6-43D1-BBE5-FD41504D3FA5}" presName="sibTrans" presStyleCnt="0"/>
      <dgm:spPr/>
    </dgm:pt>
    <dgm:pt modelId="{455CE014-9541-4C2D-A0C7-3245506E0C2C}" type="pres">
      <dgm:prSet presAssocID="{E74D8E9A-AA01-4A86-8376-B6C7495775A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EE555-A98E-4019-A88C-DB1606055CDB}" type="pres">
      <dgm:prSet presAssocID="{ACEF7619-AA9A-4AE0-B4CE-EF33244ED6F4}" presName="sibTrans" presStyleCnt="0"/>
      <dgm:spPr/>
    </dgm:pt>
    <dgm:pt modelId="{6489B53D-7BBB-4695-A3BB-433384698C5A}" type="pres">
      <dgm:prSet presAssocID="{4A74B4AA-40C3-4D23-BD7A-16D60F186E9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FE3E-9D8D-4A61-BCF4-DFA971E11FA7}" type="pres">
      <dgm:prSet presAssocID="{CF0389D0-E581-4DC6-84AF-894DE0563D1F}" presName="sibTrans" presStyleCnt="0"/>
      <dgm:spPr/>
    </dgm:pt>
    <dgm:pt modelId="{BE465266-376C-4590-BC91-79CFDB680FE5}" type="pres">
      <dgm:prSet presAssocID="{A9FF7E90-A2D8-4F69-AEC5-2CDA21D66E3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C055D-3B8C-4521-ACEA-C91660992153}" type="pres">
      <dgm:prSet presAssocID="{5EF94DC8-892D-4819-9E48-596483B5FCF6}" presName="sibTrans" presStyleCnt="0"/>
      <dgm:spPr/>
    </dgm:pt>
    <dgm:pt modelId="{B053C7FC-BBC2-4679-85AF-F2A598CEB1BD}" type="pres">
      <dgm:prSet presAssocID="{A89F9989-81F9-45CA-BF22-D9AB8CD5ADC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FB14D-7878-4CB8-97BA-34298D04E116}" type="pres">
      <dgm:prSet presAssocID="{40B85524-DDF3-4045-8C0F-B833CD415AC6}" presName="sibTrans" presStyleCnt="0"/>
      <dgm:spPr/>
    </dgm:pt>
    <dgm:pt modelId="{184EE3E7-4C55-4508-AB9B-18FF89D7D7B8}" type="pres">
      <dgm:prSet presAssocID="{8C051F2B-9D2D-4780-8000-DBA036C839C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7607B-99BA-4EF6-8E4C-60A920D4F0F4}" type="pres">
      <dgm:prSet presAssocID="{B972CBE5-3AB8-492D-9BD0-F01B2A37014F}" presName="sibTrans" presStyleCnt="0"/>
      <dgm:spPr/>
    </dgm:pt>
    <dgm:pt modelId="{EE801EF7-9362-423C-A804-8A17948CF62F}" type="pres">
      <dgm:prSet presAssocID="{6FFE66F1-B3B2-4B2F-A446-85E2A7A8BBA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C15E98-2CD4-48A4-8670-24EE4D07F3E7}" type="presOf" srcId="{D0940B23-8504-47FF-8E25-7177E0785534}" destId="{468AB806-3D66-433C-953D-20677933DB76}" srcOrd="0" destOrd="0" presId="urn:microsoft.com/office/officeart/2005/8/layout/default"/>
    <dgm:cxn modelId="{904B94F9-53FA-449E-BFF1-582881A0A424}" type="presOf" srcId="{E74D8E9A-AA01-4A86-8376-B6C7495775AA}" destId="{455CE014-9541-4C2D-A0C7-3245506E0C2C}" srcOrd="0" destOrd="0" presId="urn:microsoft.com/office/officeart/2005/8/layout/default"/>
    <dgm:cxn modelId="{D5551882-A89B-4C82-911C-2E46866E3088}" srcId="{12EC11C5-D50B-4F55-A533-ECA3C20C1975}" destId="{A9FF7E90-A2D8-4F69-AEC5-2CDA21D66E32}" srcOrd="4" destOrd="0" parTransId="{1ED598E7-F8C9-4E57-B298-473AE7006FE1}" sibTransId="{5EF94DC8-892D-4819-9E48-596483B5FCF6}"/>
    <dgm:cxn modelId="{CC7DFE0F-9BC1-4566-BB79-A82D8766995E}" type="presOf" srcId="{12EC11C5-D50B-4F55-A533-ECA3C20C1975}" destId="{D3E7F6AD-5637-4A7A-B352-06D22E113A4A}" srcOrd="0" destOrd="0" presId="urn:microsoft.com/office/officeart/2005/8/layout/default"/>
    <dgm:cxn modelId="{9A27D22E-3CB5-4034-8D61-84BB120F0B2D}" srcId="{12EC11C5-D50B-4F55-A533-ECA3C20C1975}" destId="{6FFE66F1-B3B2-4B2F-A446-85E2A7A8BBA6}" srcOrd="7" destOrd="0" parTransId="{1DF17208-505B-4523-8482-8822E005ECFF}" sibTransId="{E6DF8F4F-AC0D-49A2-BFD0-8B8796A70D67}"/>
    <dgm:cxn modelId="{47E3E3AC-80A2-49B8-8E8C-BB79801A33CA}" srcId="{12EC11C5-D50B-4F55-A533-ECA3C20C1975}" destId="{8C051F2B-9D2D-4780-8000-DBA036C839CE}" srcOrd="6" destOrd="0" parTransId="{892F18AF-36CB-4053-AC29-1EC6F8F1258A}" sibTransId="{B972CBE5-3AB8-492D-9BD0-F01B2A37014F}"/>
    <dgm:cxn modelId="{97DE0200-F27F-4224-8AA8-1216E2EEDDE8}" type="presOf" srcId="{8C051F2B-9D2D-4780-8000-DBA036C839CE}" destId="{184EE3E7-4C55-4508-AB9B-18FF89D7D7B8}" srcOrd="0" destOrd="0" presId="urn:microsoft.com/office/officeart/2005/8/layout/default"/>
    <dgm:cxn modelId="{AC72EFDA-0283-4771-AF15-4CBBDDA42D0C}" type="presOf" srcId="{A9FF7E90-A2D8-4F69-AEC5-2CDA21D66E32}" destId="{BE465266-376C-4590-BC91-79CFDB680FE5}" srcOrd="0" destOrd="0" presId="urn:microsoft.com/office/officeart/2005/8/layout/default"/>
    <dgm:cxn modelId="{EA7ABB6A-91EE-4C15-894A-0746FCE222A3}" type="presOf" srcId="{A89F9989-81F9-45CA-BF22-D9AB8CD5ADCD}" destId="{B053C7FC-BBC2-4679-85AF-F2A598CEB1BD}" srcOrd="0" destOrd="0" presId="urn:microsoft.com/office/officeart/2005/8/layout/default"/>
    <dgm:cxn modelId="{A7F849DF-E233-466A-A345-3C2E18AD3F7F}" srcId="{12EC11C5-D50B-4F55-A533-ECA3C20C1975}" destId="{4A74B4AA-40C3-4D23-BD7A-16D60F186E93}" srcOrd="3" destOrd="0" parTransId="{713D7453-7A67-4666-9E1C-43A353860AC2}" sibTransId="{CF0389D0-E581-4DC6-84AF-894DE0563D1F}"/>
    <dgm:cxn modelId="{7B238E85-1244-4711-B16D-E0120E46596D}" type="presOf" srcId="{6FFE66F1-B3B2-4B2F-A446-85E2A7A8BBA6}" destId="{EE801EF7-9362-423C-A804-8A17948CF62F}" srcOrd="0" destOrd="0" presId="urn:microsoft.com/office/officeart/2005/8/layout/default"/>
    <dgm:cxn modelId="{B1C222E6-5205-4182-B5D9-45E3E2232269}" srcId="{12EC11C5-D50B-4F55-A533-ECA3C20C1975}" destId="{E74D8E9A-AA01-4A86-8376-B6C7495775AA}" srcOrd="2" destOrd="0" parTransId="{69F466DC-DD8C-483E-96EC-278D8BA46A9B}" sibTransId="{ACEF7619-AA9A-4AE0-B4CE-EF33244ED6F4}"/>
    <dgm:cxn modelId="{C71892EC-24EE-4989-9612-4869F2C43ED3}" type="presOf" srcId="{4A74B4AA-40C3-4D23-BD7A-16D60F186E93}" destId="{6489B53D-7BBB-4695-A3BB-433384698C5A}" srcOrd="0" destOrd="0" presId="urn:microsoft.com/office/officeart/2005/8/layout/default"/>
    <dgm:cxn modelId="{560EADF3-1FF1-4505-A495-36CE739B4D2A}" type="presOf" srcId="{C562F6C6-7AE9-4EA8-95BF-DCE10CEF6497}" destId="{2525EAF9-6BEE-48E0-B4C1-60B33A2BD52C}" srcOrd="0" destOrd="0" presId="urn:microsoft.com/office/officeart/2005/8/layout/default"/>
    <dgm:cxn modelId="{88B21B7E-D1D3-4FE7-96F3-2CE1395C745B}" srcId="{12EC11C5-D50B-4F55-A533-ECA3C20C1975}" destId="{C562F6C6-7AE9-4EA8-95BF-DCE10CEF6497}" srcOrd="1" destOrd="0" parTransId="{65DDE41D-1A29-4611-BA45-5504D3E7D65D}" sibTransId="{8BE28D9F-C8D6-43D1-BBE5-FD41504D3FA5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693890D7-3061-4B4B-9775-8BA862E2F9C5}" srcId="{12EC11C5-D50B-4F55-A533-ECA3C20C1975}" destId="{A89F9989-81F9-45CA-BF22-D9AB8CD5ADCD}" srcOrd="5" destOrd="0" parTransId="{1055BEAB-D154-42EE-90C1-1EE227C8A6F8}" sibTransId="{40B85524-DDF3-4045-8C0F-B833CD415AC6}"/>
    <dgm:cxn modelId="{D02D7BDA-DD19-4C3C-8DE1-23E7A383A44F}" type="presParOf" srcId="{D3E7F6AD-5637-4A7A-B352-06D22E113A4A}" destId="{468AB806-3D66-433C-953D-20677933DB76}" srcOrd="0" destOrd="0" presId="urn:microsoft.com/office/officeart/2005/8/layout/default"/>
    <dgm:cxn modelId="{99DFBC8F-690A-4F8C-A39D-E673A4F714D6}" type="presParOf" srcId="{D3E7F6AD-5637-4A7A-B352-06D22E113A4A}" destId="{5B1E27F7-16BD-4298-8124-54080B37867A}" srcOrd="1" destOrd="0" presId="urn:microsoft.com/office/officeart/2005/8/layout/default"/>
    <dgm:cxn modelId="{4BB0FFC4-84C7-4F69-834F-463DB83047A8}" type="presParOf" srcId="{D3E7F6AD-5637-4A7A-B352-06D22E113A4A}" destId="{2525EAF9-6BEE-48E0-B4C1-60B33A2BD52C}" srcOrd="2" destOrd="0" presId="urn:microsoft.com/office/officeart/2005/8/layout/default"/>
    <dgm:cxn modelId="{FDA23F7C-2529-49B5-B94A-6A8BB2A6BF4B}" type="presParOf" srcId="{D3E7F6AD-5637-4A7A-B352-06D22E113A4A}" destId="{E64D374E-22EE-4A9C-872A-B79ECD7E791E}" srcOrd="3" destOrd="0" presId="urn:microsoft.com/office/officeart/2005/8/layout/default"/>
    <dgm:cxn modelId="{C570FB81-C8DF-4531-8E19-4E60AC24EBEE}" type="presParOf" srcId="{D3E7F6AD-5637-4A7A-B352-06D22E113A4A}" destId="{455CE014-9541-4C2D-A0C7-3245506E0C2C}" srcOrd="4" destOrd="0" presId="urn:microsoft.com/office/officeart/2005/8/layout/default"/>
    <dgm:cxn modelId="{1EE0E600-A0EC-4A37-ADF0-CDB0C696E394}" type="presParOf" srcId="{D3E7F6AD-5637-4A7A-B352-06D22E113A4A}" destId="{170EE555-A98E-4019-A88C-DB1606055CDB}" srcOrd="5" destOrd="0" presId="urn:microsoft.com/office/officeart/2005/8/layout/default"/>
    <dgm:cxn modelId="{8FE3F243-6B84-41C3-B46A-7D56970CA914}" type="presParOf" srcId="{D3E7F6AD-5637-4A7A-B352-06D22E113A4A}" destId="{6489B53D-7BBB-4695-A3BB-433384698C5A}" srcOrd="6" destOrd="0" presId="urn:microsoft.com/office/officeart/2005/8/layout/default"/>
    <dgm:cxn modelId="{1B3EA7C0-7206-4EB7-9D9F-38BD54A055B6}" type="presParOf" srcId="{D3E7F6AD-5637-4A7A-B352-06D22E113A4A}" destId="{C481FE3E-9D8D-4A61-BCF4-DFA971E11FA7}" srcOrd="7" destOrd="0" presId="urn:microsoft.com/office/officeart/2005/8/layout/default"/>
    <dgm:cxn modelId="{7E330826-A66C-4C0B-9ACF-8D13453863FA}" type="presParOf" srcId="{D3E7F6AD-5637-4A7A-B352-06D22E113A4A}" destId="{BE465266-376C-4590-BC91-79CFDB680FE5}" srcOrd="8" destOrd="0" presId="urn:microsoft.com/office/officeart/2005/8/layout/default"/>
    <dgm:cxn modelId="{E1F76B31-B77A-4015-8653-D1A374F61AD0}" type="presParOf" srcId="{D3E7F6AD-5637-4A7A-B352-06D22E113A4A}" destId="{169C055D-3B8C-4521-ACEA-C91660992153}" srcOrd="9" destOrd="0" presId="urn:microsoft.com/office/officeart/2005/8/layout/default"/>
    <dgm:cxn modelId="{0E62FAF4-7429-45ED-B8C1-DBF4CA2B74B1}" type="presParOf" srcId="{D3E7F6AD-5637-4A7A-B352-06D22E113A4A}" destId="{B053C7FC-BBC2-4679-85AF-F2A598CEB1BD}" srcOrd="10" destOrd="0" presId="urn:microsoft.com/office/officeart/2005/8/layout/default"/>
    <dgm:cxn modelId="{C0124F94-94E8-4F77-99F5-C98A0C47F7C9}" type="presParOf" srcId="{D3E7F6AD-5637-4A7A-B352-06D22E113A4A}" destId="{AE7FB14D-7878-4CB8-97BA-34298D04E116}" srcOrd="11" destOrd="0" presId="urn:microsoft.com/office/officeart/2005/8/layout/default"/>
    <dgm:cxn modelId="{9FF2CEA6-2CCD-4B78-AC4D-E64475B95641}" type="presParOf" srcId="{D3E7F6AD-5637-4A7A-B352-06D22E113A4A}" destId="{184EE3E7-4C55-4508-AB9B-18FF89D7D7B8}" srcOrd="12" destOrd="0" presId="urn:microsoft.com/office/officeart/2005/8/layout/default"/>
    <dgm:cxn modelId="{7CED9BC4-87FC-49CF-A559-6C06B41489A8}" type="presParOf" srcId="{D3E7F6AD-5637-4A7A-B352-06D22E113A4A}" destId="{9787607B-99BA-4EF6-8E4C-60A920D4F0F4}" srcOrd="13" destOrd="0" presId="urn:microsoft.com/office/officeart/2005/8/layout/default"/>
    <dgm:cxn modelId="{84C859EC-DD58-4C20-9436-2EE479509C35}" type="presParOf" srcId="{D3E7F6AD-5637-4A7A-B352-06D22E113A4A}" destId="{EE801EF7-9362-423C-A804-8A17948CF62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Building Automation Systems</a:t>
          </a:r>
          <a:endParaRPr lang="en-US" sz="2400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The Prototype</a:t>
          </a:r>
          <a:endParaRPr lang="en-US" sz="2400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 custT="1"/>
      <dgm:spPr>
        <a:effectLst>
          <a:softEdge rad="63500"/>
        </a:effectLst>
      </dgm:spPr>
      <dgm:t>
        <a:bodyPr/>
        <a:lstStyle/>
        <a:p>
          <a:r>
            <a:rPr lang="en-US" sz="2400" dirty="0" smtClean="0"/>
            <a:t>Devices Controlled &amp; Monitored</a:t>
          </a:r>
          <a:endParaRPr lang="en-US" sz="2400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820E267-09BB-4D58-9E6B-A7456BCB0174}">
      <dgm:prSet custT="1"/>
      <dgm:spPr>
        <a:effectLst>
          <a:softEdge rad="63500"/>
        </a:effectLst>
      </dgm:spPr>
      <dgm:t>
        <a:bodyPr/>
        <a:lstStyle/>
        <a:p>
          <a:r>
            <a:rPr lang="en-IN" sz="2400" dirty="0" smtClean="0"/>
            <a:t>Current Status &amp; Future Scope</a:t>
          </a:r>
          <a:endParaRPr lang="en-US" sz="2400" dirty="0"/>
        </a:p>
      </dgm:t>
    </dgm:pt>
    <dgm:pt modelId="{E514CBD6-8D99-4524-BE6E-15773DF53433}" type="parTrans" cxnId="{827219D7-34BD-449D-B27B-777F1DFF8F8F}">
      <dgm:prSet/>
      <dgm:spPr/>
      <dgm:t>
        <a:bodyPr/>
        <a:lstStyle/>
        <a:p>
          <a:endParaRPr lang="en-US"/>
        </a:p>
      </dgm:t>
    </dgm:pt>
    <dgm:pt modelId="{B46CFF6C-C8F1-4A52-A4D0-D17900C62648}" type="sibTrans" cxnId="{827219D7-34BD-449D-B27B-777F1DFF8F8F}">
      <dgm:prSet/>
      <dgm:spPr/>
      <dgm:t>
        <a:bodyPr/>
        <a:lstStyle/>
        <a:p>
          <a:endParaRPr lang="en-US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4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4"/>
      <dgm:spPr/>
    </dgm:pt>
    <dgm:pt modelId="{1A9F63E0-C3FC-4A90-B902-12A0E431E6FA}" type="pres">
      <dgm:prSet presAssocID="{01321AE1-E0BE-44B9-AF80-BA9F557D263E}" presName="dstNode" presStyleLbl="node1" presStyleIdx="0" presStyleCnt="4"/>
      <dgm:spPr/>
    </dgm:pt>
    <dgm:pt modelId="{1A7E59B2-3D2B-4911-895B-C8255566027F}" type="pres">
      <dgm:prSet presAssocID="{386616F6-6A87-4768-9E40-B550036548C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133242-1963-49A9-809A-9FB9F7D7392B}" type="pres">
      <dgm:prSet presAssocID="{0C8DC7BF-3DEB-43A7-A4E4-65D7A5BD9B6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4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F6CEA3-0E59-4898-947E-374D7AEEA9CC}" type="pres">
      <dgm:prSet presAssocID="{C820E267-09BB-4D58-9E6B-A7456BCB017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995BD-C3AB-4572-A66C-9AA6BB66970C}" type="pres">
      <dgm:prSet presAssocID="{C820E267-09BB-4D58-9E6B-A7456BCB0174}" presName="accent_4" presStyleCnt="0"/>
      <dgm:spPr/>
    </dgm:pt>
    <dgm:pt modelId="{54259682-DF0D-404D-A472-D3FE89330577}" type="pres">
      <dgm:prSet presAssocID="{C820E267-09BB-4D58-9E6B-A7456BCB0174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3AA68B59-0A35-4F21-841F-A833BD820F79}" type="presOf" srcId="{0C8DC7BF-3DEB-43A7-A4E4-65D7A5BD9B69}" destId="{3D133242-1963-49A9-809A-9FB9F7D7392B}" srcOrd="0" destOrd="0" presId="urn:microsoft.com/office/officeart/2008/layout/VerticalCurvedList"/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B9EB93F1-84F7-4FDA-8D86-144592871F52}" type="presOf" srcId="{C820E267-09BB-4D58-9E6B-A7456BCB0174}" destId="{0AF6CEA3-0E59-4898-947E-374D7AEEA9CC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D926EDDC-4608-4D70-8A11-25316330ADB7}" type="presOf" srcId="{386616F6-6A87-4768-9E40-B550036548C2}" destId="{1A7E59B2-3D2B-4911-895B-C8255566027F}" srcOrd="0" destOrd="0" presId="urn:microsoft.com/office/officeart/2008/layout/VerticalCurvedList"/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CF21F663-6361-4AFD-85B7-C24B1DCF1B95}" type="presOf" srcId="{151F02CD-5B85-4A09-AB99-E34067D1DA82}" destId="{C6271600-ADEA-487C-94FA-62032FEA85C1}" srcOrd="0" destOrd="0" presId="urn:microsoft.com/office/officeart/2008/layout/VerticalCurvedList"/>
    <dgm:cxn modelId="{9849C24C-61D9-46D2-BA5C-F038125C293B}" type="presOf" srcId="{4567E787-B9B6-4C24-AFA6-8DA055A56201}" destId="{97327BEC-1A20-4B67-AA08-8AB0E1FD9731}" srcOrd="0" destOrd="0" presId="urn:microsoft.com/office/officeart/2008/layout/VerticalCurvedList"/>
    <dgm:cxn modelId="{32EF2930-C1B9-401F-B032-52F5C24D39DB}" type="presOf" srcId="{01321AE1-E0BE-44B9-AF80-BA9F557D263E}" destId="{C7E99DE7-1C93-4BA2-B702-D3980AC99E91}" srcOrd="0" destOrd="0" presId="urn:microsoft.com/office/officeart/2008/layout/VerticalCurvedList"/>
    <dgm:cxn modelId="{827219D7-34BD-449D-B27B-777F1DFF8F8F}" srcId="{01321AE1-E0BE-44B9-AF80-BA9F557D263E}" destId="{C820E267-09BB-4D58-9E6B-A7456BCB0174}" srcOrd="3" destOrd="0" parTransId="{E514CBD6-8D99-4524-BE6E-15773DF53433}" sibTransId="{B46CFF6C-C8F1-4A52-A4D0-D17900C62648}"/>
    <dgm:cxn modelId="{E3EAC372-4266-461A-9789-015F34FE42CB}" type="presParOf" srcId="{C7E99DE7-1C93-4BA2-B702-D3980AC99E91}" destId="{6CBA64FF-691E-4D31-87CB-BDBDF7EBFF7B}" srcOrd="0" destOrd="0" presId="urn:microsoft.com/office/officeart/2008/layout/VerticalCurvedList"/>
    <dgm:cxn modelId="{4073E805-DF92-44B8-BCB2-6B682065C7F0}" type="presParOf" srcId="{6CBA64FF-691E-4D31-87CB-BDBDF7EBFF7B}" destId="{F559D015-6C88-4B52-A8BA-EBCAABD6A29D}" srcOrd="0" destOrd="0" presId="urn:microsoft.com/office/officeart/2008/layout/VerticalCurvedList"/>
    <dgm:cxn modelId="{0796FCEC-BCC1-4827-9FE0-C9FD736C6B16}" type="presParOf" srcId="{F559D015-6C88-4B52-A8BA-EBCAABD6A29D}" destId="{80F14C9F-E237-4168-98FB-ECAB3E17F763}" srcOrd="0" destOrd="0" presId="urn:microsoft.com/office/officeart/2008/layout/VerticalCurvedList"/>
    <dgm:cxn modelId="{7E1FBA69-8636-49FA-A955-0E48B25FC5C1}" type="presParOf" srcId="{F559D015-6C88-4B52-A8BA-EBCAABD6A29D}" destId="{97327BEC-1A20-4B67-AA08-8AB0E1FD9731}" srcOrd="1" destOrd="0" presId="urn:microsoft.com/office/officeart/2008/layout/VerticalCurvedList"/>
    <dgm:cxn modelId="{2186EF26-B6E2-4E41-A958-4B5813CA2548}" type="presParOf" srcId="{F559D015-6C88-4B52-A8BA-EBCAABD6A29D}" destId="{0659F5CC-4617-4D6A-8216-1CC111E9DECF}" srcOrd="2" destOrd="0" presId="urn:microsoft.com/office/officeart/2008/layout/VerticalCurvedList"/>
    <dgm:cxn modelId="{62AB675C-D691-45DC-8CD6-6934AEF00DAA}" type="presParOf" srcId="{F559D015-6C88-4B52-A8BA-EBCAABD6A29D}" destId="{1A9F63E0-C3FC-4A90-B902-12A0E431E6FA}" srcOrd="3" destOrd="0" presId="urn:microsoft.com/office/officeart/2008/layout/VerticalCurvedList"/>
    <dgm:cxn modelId="{CE0E1AD2-4012-414C-9DE3-5865109C734B}" type="presParOf" srcId="{6CBA64FF-691E-4D31-87CB-BDBDF7EBFF7B}" destId="{1A7E59B2-3D2B-4911-895B-C8255566027F}" srcOrd="1" destOrd="0" presId="urn:microsoft.com/office/officeart/2008/layout/VerticalCurvedList"/>
    <dgm:cxn modelId="{0B5187EB-611C-4D68-A4DC-07DEF7B9E037}" type="presParOf" srcId="{6CBA64FF-691E-4D31-87CB-BDBDF7EBFF7B}" destId="{06FC73EC-B670-440D-BB99-7F5A62875601}" srcOrd="2" destOrd="0" presId="urn:microsoft.com/office/officeart/2008/layout/VerticalCurvedList"/>
    <dgm:cxn modelId="{BA45A676-6266-4777-98CF-7A342FB11589}" type="presParOf" srcId="{06FC73EC-B670-440D-BB99-7F5A62875601}" destId="{9BFBFF0D-F2AF-49BA-B94C-5745E2057550}" srcOrd="0" destOrd="0" presId="urn:microsoft.com/office/officeart/2008/layout/VerticalCurvedList"/>
    <dgm:cxn modelId="{897920DD-4545-46C5-A167-08FD3FE79D49}" type="presParOf" srcId="{6CBA64FF-691E-4D31-87CB-BDBDF7EBFF7B}" destId="{3D133242-1963-49A9-809A-9FB9F7D7392B}" srcOrd="3" destOrd="0" presId="urn:microsoft.com/office/officeart/2008/layout/VerticalCurvedList"/>
    <dgm:cxn modelId="{6D0F7B19-FFA9-4C0F-89DF-4A733D0960D7}" type="presParOf" srcId="{6CBA64FF-691E-4D31-87CB-BDBDF7EBFF7B}" destId="{37F7B95E-A797-4616-91D8-56BB0E35E7DD}" srcOrd="4" destOrd="0" presId="urn:microsoft.com/office/officeart/2008/layout/VerticalCurvedList"/>
    <dgm:cxn modelId="{5F9C4C34-0CE1-4BB1-BF0B-7AECCF80A283}" type="presParOf" srcId="{37F7B95E-A797-4616-91D8-56BB0E35E7DD}" destId="{4B71DC69-D954-4809-AD33-B61DE26C3A76}" srcOrd="0" destOrd="0" presId="urn:microsoft.com/office/officeart/2008/layout/VerticalCurvedList"/>
    <dgm:cxn modelId="{E1846597-7609-4B11-9796-A13385319FFA}" type="presParOf" srcId="{6CBA64FF-691E-4D31-87CB-BDBDF7EBFF7B}" destId="{C6271600-ADEA-487C-94FA-62032FEA85C1}" srcOrd="5" destOrd="0" presId="urn:microsoft.com/office/officeart/2008/layout/VerticalCurvedList"/>
    <dgm:cxn modelId="{2E45A752-FBDB-4FD4-9C7F-35E7916F768B}" type="presParOf" srcId="{6CBA64FF-691E-4D31-87CB-BDBDF7EBFF7B}" destId="{BFD7D746-7F3A-4082-88B2-7D9142AB19E5}" srcOrd="6" destOrd="0" presId="urn:microsoft.com/office/officeart/2008/layout/VerticalCurvedList"/>
    <dgm:cxn modelId="{E54F3E57-7074-4969-8DE9-CF2DF7F21F87}" type="presParOf" srcId="{BFD7D746-7F3A-4082-88B2-7D9142AB19E5}" destId="{00F27026-81AC-469B-B31C-64C2BCBB54CB}" srcOrd="0" destOrd="0" presId="urn:microsoft.com/office/officeart/2008/layout/VerticalCurvedList"/>
    <dgm:cxn modelId="{9A429A68-6BE9-4135-8C9F-399DCE2180AE}" type="presParOf" srcId="{6CBA64FF-691E-4D31-87CB-BDBDF7EBFF7B}" destId="{0AF6CEA3-0E59-4898-947E-374D7AEEA9CC}" srcOrd="7" destOrd="0" presId="urn:microsoft.com/office/officeart/2008/layout/VerticalCurvedList"/>
    <dgm:cxn modelId="{450EA6CC-5906-41B7-8ED5-5B143CCD232A}" type="presParOf" srcId="{6CBA64FF-691E-4D31-87CB-BDBDF7EBFF7B}" destId="{A3E995BD-C3AB-4572-A66C-9AA6BB66970C}" srcOrd="8" destOrd="0" presId="urn:microsoft.com/office/officeart/2008/layout/VerticalCurvedList"/>
    <dgm:cxn modelId="{1ADE8315-541E-41E7-8F2D-3CAEE98E6ECE}" type="presParOf" srcId="{A3E995BD-C3AB-4572-A66C-9AA6BB66970C}" destId="{54259682-DF0D-404D-A472-D3FE89330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A8576A-015E-4C80-977E-ED5119318C7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D86AC0-587E-49A4-B10F-54C5874247E0}">
      <dgm:prSet phldrT="[Text]"/>
      <dgm:spPr/>
      <dgm:t>
        <a:bodyPr/>
        <a:lstStyle/>
        <a:p>
          <a:r>
            <a:rPr lang="en-US" dirty="0" smtClean="0"/>
            <a:t>CONTROL ELECTRICAL &amp; ELECTRONIC DEVICES</a:t>
          </a:r>
          <a:endParaRPr lang="en-US" dirty="0"/>
        </a:p>
      </dgm:t>
    </dgm:pt>
    <dgm:pt modelId="{9A8183AD-D46F-4AB6-B500-9EACDB3BAA23}" type="parTrans" cxnId="{5E1FE84A-0416-465C-BDDA-A2421D3E215D}">
      <dgm:prSet/>
      <dgm:spPr/>
      <dgm:t>
        <a:bodyPr/>
        <a:lstStyle/>
        <a:p>
          <a:endParaRPr lang="en-US"/>
        </a:p>
      </dgm:t>
    </dgm:pt>
    <dgm:pt modelId="{5ABE339E-91B5-45F2-A098-DCE85451B3E3}" type="sibTrans" cxnId="{5E1FE84A-0416-465C-BDDA-A2421D3E215D}">
      <dgm:prSet/>
      <dgm:spPr/>
      <dgm:t>
        <a:bodyPr/>
        <a:lstStyle/>
        <a:p>
          <a:endParaRPr lang="en-US"/>
        </a:p>
      </dgm:t>
    </dgm:pt>
    <dgm:pt modelId="{1368E73C-4D8C-4CC4-B3A5-756CB89AA175}">
      <dgm:prSet phldrT="[Text]"/>
      <dgm:spPr/>
      <dgm:t>
        <a:bodyPr/>
        <a:lstStyle/>
        <a:p>
          <a:r>
            <a:rPr lang="en-US" dirty="0" smtClean="0"/>
            <a:t>SENSING PARAMETERS OF THE SYSTEM &amp; SURROUNDINGS</a:t>
          </a:r>
          <a:endParaRPr lang="en-US" dirty="0"/>
        </a:p>
      </dgm:t>
    </dgm:pt>
    <dgm:pt modelId="{CFB8C0C1-B024-4FB0-B3CB-74A916A0AC7D}" type="parTrans" cxnId="{09E8EF2B-8A20-4ED7-8561-81DB109F5A95}">
      <dgm:prSet/>
      <dgm:spPr/>
      <dgm:t>
        <a:bodyPr/>
        <a:lstStyle/>
        <a:p>
          <a:endParaRPr lang="en-US"/>
        </a:p>
      </dgm:t>
    </dgm:pt>
    <dgm:pt modelId="{0160BB6A-7A65-42F1-9102-5BD502F9AB47}" type="sibTrans" cxnId="{09E8EF2B-8A20-4ED7-8561-81DB109F5A95}">
      <dgm:prSet/>
      <dgm:spPr/>
      <dgm:t>
        <a:bodyPr/>
        <a:lstStyle/>
        <a:p>
          <a:endParaRPr lang="en-US"/>
        </a:p>
      </dgm:t>
    </dgm:pt>
    <dgm:pt modelId="{AE24C796-F3E3-4CFE-BD34-90A259630FD1}">
      <dgm:prSet phldrT="[Text]"/>
      <dgm:spPr/>
      <dgm:t>
        <a:bodyPr/>
        <a:lstStyle/>
        <a:p>
          <a:r>
            <a:rPr lang="en-US" dirty="0" smtClean="0"/>
            <a:t>ENABLE FLEXIBLE ACCESS OF THE USER INTERFACE</a:t>
          </a:r>
          <a:endParaRPr lang="en-US" dirty="0"/>
        </a:p>
      </dgm:t>
    </dgm:pt>
    <dgm:pt modelId="{A4FBA40E-C290-4F93-8A1D-46659D0C25AD}" type="parTrans" cxnId="{492FD093-14F1-45B4-ACE4-4D1C4C5812A0}">
      <dgm:prSet/>
      <dgm:spPr/>
      <dgm:t>
        <a:bodyPr/>
        <a:lstStyle/>
        <a:p>
          <a:endParaRPr lang="en-US"/>
        </a:p>
      </dgm:t>
    </dgm:pt>
    <dgm:pt modelId="{E4C2407F-EFEE-475D-AD05-7AA395DAE8A3}" type="sibTrans" cxnId="{492FD093-14F1-45B4-ACE4-4D1C4C5812A0}">
      <dgm:prSet/>
      <dgm:spPr/>
      <dgm:t>
        <a:bodyPr/>
        <a:lstStyle/>
        <a:p>
          <a:endParaRPr lang="en-US"/>
        </a:p>
      </dgm:t>
    </dgm:pt>
    <dgm:pt modelId="{08FBCD29-C983-491A-AAA1-159BADDE01D6}">
      <dgm:prSet phldrT="[Text]"/>
      <dgm:spPr/>
      <dgm:t>
        <a:bodyPr/>
        <a:lstStyle/>
        <a:p>
          <a:r>
            <a:rPr lang="en-US" dirty="0" smtClean="0"/>
            <a:t>CREATING A COMMERCIALLY VIABLE SYSTEM</a:t>
          </a:r>
          <a:endParaRPr lang="en-US" dirty="0"/>
        </a:p>
      </dgm:t>
    </dgm:pt>
    <dgm:pt modelId="{B9C27C69-D7DE-4C64-B938-0CB7AC60E697}" type="parTrans" cxnId="{E93166F1-36A0-4A63-A91C-E96FE1CC9F74}">
      <dgm:prSet/>
      <dgm:spPr/>
      <dgm:t>
        <a:bodyPr/>
        <a:lstStyle/>
        <a:p>
          <a:endParaRPr lang="en-US"/>
        </a:p>
      </dgm:t>
    </dgm:pt>
    <dgm:pt modelId="{6AF4D422-329A-432B-9C64-DB7C3BA64F39}" type="sibTrans" cxnId="{E93166F1-36A0-4A63-A91C-E96FE1CC9F74}">
      <dgm:prSet/>
      <dgm:spPr/>
      <dgm:t>
        <a:bodyPr/>
        <a:lstStyle/>
        <a:p>
          <a:endParaRPr lang="en-US"/>
        </a:p>
      </dgm:t>
    </dgm:pt>
    <dgm:pt modelId="{89FA15B8-9291-4E61-92C2-99893F8E3AE8}" type="pres">
      <dgm:prSet presAssocID="{40A8576A-015E-4C80-977E-ED5119318C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60557E-9E7A-4E9C-8426-47B6E23FE2E8}" type="pres">
      <dgm:prSet presAssocID="{00D86AC0-587E-49A4-B10F-54C5874247E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D6DE7-37C6-433B-BBA7-A682FB239897}" type="pres">
      <dgm:prSet presAssocID="{5ABE339E-91B5-45F2-A098-DCE85451B3E3}" presName="sibTrans" presStyleCnt="0"/>
      <dgm:spPr/>
    </dgm:pt>
    <dgm:pt modelId="{453B5833-E71F-4D8F-B06A-911BC41FE498}" type="pres">
      <dgm:prSet presAssocID="{1368E73C-4D8C-4CC4-B3A5-756CB89AA17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0DD0E-6626-4333-9CB1-9935BDA4B7E2}" type="pres">
      <dgm:prSet presAssocID="{0160BB6A-7A65-42F1-9102-5BD502F9AB47}" presName="sibTrans" presStyleCnt="0"/>
      <dgm:spPr/>
    </dgm:pt>
    <dgm:pt modelId="{1F8A73D1-DBC4-453A-A28A-487731DEB050}" type="pres">
      <dgm:prSet presAssocID="{AE24C796-F3E3-4CFE-BD34-90A259630FD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01535-8AB6-4969-A6AC-C82FF614315B}" type="pres">
      <dgm:prSet presAssocID="{E4C2407F-EFEE-475D-AD05-7AA395DAE8A3}" presName="sibTrans" presStyleCnt="0"/>
      <dgm:spPr/>
    </dgm:pt>
    <dgm:pt modelId="{9BF2C203-BC57-47C8-A2D9-4D89161798E9}" type="pres">
      <dgm:prSet presAssocID="{08FBCD29-C983-491A-AAA1-159BADDE01D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2FD093-14F1-45B4-ACE4-4D1C4C5812A0}" srcId="{40A8576A-015E-4C80-977E-ED5119318C7B}" destId="{AE24C796-F3E3-4CFE-BD34-90A259630FD1}" srcOrd="2" destOrd="0" parTransId="{A4FBA40E-C290-4F93-8A1D-46659D0C25AD}" sibTransId="{E4C2407F-EFEE-475D-AD05-7AA395DAE8A3}"/>
    <dgm:cxn modelId="{BC0929E1-A1FD-4EFD-A30C-C194B5DCD929}" type="presOf" srcId="{1368E73C-4D8C-4CC4-B3A5-756CB89AA175}" destId="{453B5833-E71F-4D8F-B06A-911BC41FE498}" srcOrd="0" destOrd="0" presId="urn:microsoft.com/office/officeart/2005/8/layout/default"/>
    <dgm:cxn modelId="{5E1FE84A-0416-465C-BDDA-A2421D3E215D}" srcId="{40A8576A-015E-4C80-977E-ED5119318C7B}" destId="{00D86AC0-587E-49A4-B10F-54C5874247E0}" srcOrd="0" destOrd="0" parTransId="{9A8183AD-D46F-4AB6-B500-9EACDB3BAA23}" sibTransId="{5ABE339E-91B5-45F2-A098-DCE85451B3E3}"/>
    <dgm:cxn modelId="{09E8EF2B-8A20-4ED7-8561-81DB109F5A95}" srcId="{40A8576A-015E-4C80-977E-ED5119318C7B}" destId="{1368E73C-4D8C-4CC4-B3A5-756CB89AA175}" srcOrd="1" destOrd="0" parTransId="{CFB8C0C1-B024-4FB0-B3CB-74A916A0AC7D}" sibTransId="{0160BB6A-7A65-42F1-9102-5BD502F9AB47}"/>
    <dgm:cxn modelId="{D7B4058E-96DC-4FEE-A4BD-0110C742E58E}" type="presOf" srcId="{08FBCD29-C983-491A-AAA1-159BADDE01D6}" destId="{9BF2C203-BC57-47C8-A2D9-4D89161798E9}" srcOrd="0" destOrd="0" presId="urn:microsoft.com/office/officeart/2005/8/layout/default"/>
    <dgm:cxn modelId="{BD64A2E6-B91A-4FB5-8C91-3DB39C2BB829}" type="presOf" srcId="{00D86AC0-587E-49A4-B10F-54C5874247E0}" destId="{1560557E-9E7A-4E9C-8426-47B6E23FE2E8}" srcOrd="0" destOrd="0" presId="urn:microsoft.com/office/officeart/2005/8/layout/default"/>
    <dgm:cxn modelId="{E93166F1-36A0-4A63-A91C-E96FE1CC9F74}" srcId="{40A8576A-015E-4C80-977E-ED5119318C7B}" destId="{08FBCD29-C983-491A-AAA1-159BADDE01D6}" srcOrd="3" destOrd="0" parTransId="{B9C27C69-D7DE-4C64-B938-0CB7AC60E697}" sibTransId="{6AF4D422-329A-432B-9C64-DB7C3BA64F39}"/>
    <dgm:cxn modelId="{C52BAF8F-4FAC-4833-BE73-B43885EA261D}" type="presOf" srcId="{40A8576A-015E-4C80-977E-ED5119318C7B}" destId="{89FA15B8-9291-4E61-92C2-99893F8E3AE8}" srcOrd="0" destOrd="0" presId="urn:microsoft.com/office/officeart/2005/8/layout/default"/>
    <dgm:cxn modelId="{7E50089B-3323-47BC-9B0B-149D18F3F7F1}" type="presOf" srcId="{AE24C796-F3E3-4CFE-BD34-90A259630FD1}" destId="{1F8A73D1-DBC4-453A-A28A-487731DEB050}" srcOrd="0" destOrd="0" presId="urn:microsoft.com/office/officeart/2005/8/layout/default"/>
    <dgm:cxn modelId="{103989B5-43E7-48AA-B317-3097E0E34B70}" type="presParOf" srcId="{89FA15B8-9291-4E61-92C2-99893F8E3AE8}" destId="{1560557E-9E7A-4E9C-8426-47B6E23FE2E8}" srcOrd="0" destOrd="0" presId="urn:microsoft.com/office/officeart/2005/8/layout/default"/>
    <dgm:cxn modelId="{3A4138B9-4BE3-4128-9469-E23A0B3A2DBD}" type="presParOf" srcId="{89FA15B8-9291-4E61-92C2-99893F8E3AE8}" destId="{6D2D6DE7-37C6-433B-BBA7-A682FB239897}" srcOrd="1" destOrd="0" presId="urn:microsoft.com/office/officeart/2005/8/layout/default"/>
    <dgm:cxn modelId="{D8445D19-079A-465A-BF18-B670D91E5B9E}" type="presParOf" srcId="{89FA15B8-9291-4E61-92C2-99893F8E3AE8}" destId="{453B5833-E71F-4D8F-B06A-911BC41FE498}" srcOrd="2" destOrd="0" presId="urn:microsoft.com/office/officeart/2005/8/layout/default"/>
    <dgm:cxn modelId="{8E55695A-574A-4502-88C7-5181FEEFD46D}" type="presParOf" srcId="{89FA15B8-9291-4E61-92C2-99893F8E3AE8}" destId="{CD90DD0E-6626-4333-9CB1-9935BDA4B7E2}" srcOrd="3" destOrd="0" presId="urn:microsoft.com/office/officeart/2005/8/layout/default"/>
    <dgm:cxn modelId="{D14D7F8E-9302-40CE-8C96-58F2D513CD93}" type="presParOf" srcId="{89FA15B8-9291-4E61-92C2-99893F8E3AE8}" destId="{1F8A73D1-DBC4-453A-A28A-487731DEB050}" srcOrd="4" destOrd="0" presId="urn:microsoft.com/office/officeart/2005/8/layout/default"/>
    <dgm:cxn modelId="{FEBB485F-3AFE-4E1F-9BF9-08C30C4AE3AD}" type="presParOf" srcId="{89FA15B8-9291-4E61-92C2-99893F8E3AE8}" destId="{8F601535-8AB6-4969-A6AC-C82FF614315B}" srcOrd="5" destOrd="0" presId="urn:microsoft.com/office/officeart/2005/8/layout/default"/>
    <dgm:cxn modelId="{AFDC40A2-94BC-40CC-9871-E6506AC93191}" type="presParOf" srcId="{89FA15B8-9291-4E61-92C2-99893F8E3AE8}" destId="{9BF2C203-BC57-47C8-A2D9-4D89161798E9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A8576A-015E-4C80-977E-ED5119318C7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D86AC0-587E-49A4-B10F-54C5874247E0}">
      <dgm:prSet phldrT="[Text]"/>
      <dgm:spPr/>
      <dgm:t>
        <a:bodyPr/>
        <a:lstStyle/>
        <a:p>
          <a:r>
            <a:rPr lang="en-US" dirty="0" smtClean="0"/>
            <a:t>LIGHT CONTROL</a:t>
          </a:r>
          <a:endParaRPr lang="en-US" dirty="0"/>
        </a:p>
      </dgm:t>
    </dgm:pt>
    <dgm:pt modelId="{9A8183AD-D46F-4AB6-B500-9EACDB3BAA23}" type="parTrans" cxnId="{5E1FE84A-0416-465C-BDDA-A2421D3E215D}">
      <dgm:prSet/>
      <dgm:spPr/>
      <dgm:t>
        <a:bodyPr/>
        <a:lstStyle/>
        <a:p>
          <a:endParaRPr lang="en-US"/>
        </a:p>
      </dgm:t>
    </dgm:pt>
    <dgm:pt modelId="{5ABE339E-91B5-45F2-A098-DCE85451B3E3}" type="sibTrans" cxnId="{5E1FE84A-0416-465C-BDDA-A2421D3E215D}">
      <dgm:prSet/>
      <dgm:spPr/>
      <dgm:t>
        <a:bodyPr/>
        <a:lstStyle/>
        <a:p>
          <a:endParaRPr lang="en-US"/>
        </a:p>
      </dgm:t>
    </dgm:pt>
    <dgm:pt modelId="{1368E73C-4D8C-4CC4-B3A5-756CB89AA175}">
      <dgm:prSet phldrT="[Text]"/>
      <dgm:spPr/>
      <dgm:t>
        <a:bodyPr/>
        <a:lstStyle/>
        <a:p>
          <a:r>
            <a:rPr lang="en-US" dirty="0" smtClean="0"/>
            <a:t>LIGHT SENSING</a:t>
          </a:r>
          <a:endParaRPr lang="en-US" dirty="0"/>
        </a:p>
      </dgm:t>
    </dgm:pt>
    <dgm:pt modelId="{CFB8C0C1-B024-4FB0-B3CB-74A916A0AC7D}" type="parTrans" cxnId="{09E8EF2B-8A20-4ED7-8561-81DB109F5A95}">
      <dgm:prSet/>
      <dgm:spPr/>
      <dgm:t>
        <a:bodyPr/>
        <a:lstStyle/>
        <a:p>
          <a:endParaRPr lang="en-US"/>
        </a:p>
      </dgm:t>
    </dgm:pt>
    <dgm:pt modelId="{0160BB6A-7A65-42F1-9102-5BD502F9AB47}" type="sibTrans" cxnId="{09E8EF2B-8A20-4ED7-8561-81DB109F5A95}">
      <dgm:prSet/>
      <dgm:spPr/>
      <dgm:t>
        <a:bodyPr/>
        <a:lstStyle/>
        <a:p>
          <a:endParaRPr lang="en-US"/>
        </a:p>
      </dgm:t>
    </dgm:pt>
    <dgm:pt modelId="{14FF8886-6F49-4F5E-AC9B-1E39A969C9A9}">
      <dgm:prSet phldrT="[Text]"/>
      <dgm:spPr/>
      <dgm:t>
        <a:bodyPr/>
        <a:lstStyle/>
        <a:p>
          <a:r>
            <a:rPr lang="en-US" dirty="0" smtClean="0"/>
            <a:t>TEMPERATURE &amp; HUMIDITY SENSING</a:t>
          </a:r>
          <a:endParaRPr lang="en-US" dirty="0"/>
        </a:p>
      </dgm:t>
    </dgm:pt>
    <dgm:pt modelId="{4729577C-9E63-4FFA-B8A3-DC8F708BDC60}" type="parTrans" cxnId="{B0BB96F9-36A6-48EF-A887-45E0EFA2C2F2}">
      <dgm:prSet/>
      <dgm:spPr/>
      <dgm:t>
        <a:bodyPr/>
        <a:lstStyle/>
        <a:p>
          <a:endParaRPr lang="en-US"/>
        </a:p>
      </dgm:t>
    </dgm:pt>
    <dgm:pt modelId="{FE0DF477-0A0F-4C2E-91A9-40D62AC1F48B}" type="sibTrans" cxnId="{B0BB96F9-36A6-48EF-A887-45E0EFA2C2F2}">
      <dgm:prSet/>
      <dgm:spPr/>
      <dgm:t>
        <a:bodyPr/>
        <a:lstStyle/>
        <a:p>
          <a:endParaRPr lang="en-US"/>
        </a:p>
      </dgm:t>
    </dgm:pt>
    <dgm:pt modelId="{AE24C796-F3E3-4CFE-BD34-90A259630FD1}">
      <dgm:prSet phldrT="[Text]"/>
      <dgm:spPr/>
      <dgm:t>
        <a:bodyPr/>
        <a:lstStyle/>
        <a:p>
          <a:r>
            <a:rPr lang="en-US" dirty="0" smtClean="0"/>
            <a:t>SWITCHING DEVICES</a:t>
          </a:r>
          <a:endParaRPr lang="en-US" dirty="0"/>
        </a:p>
      </dgm:t>
    </dgm:pt>
    <dgm:pt modelId="{A4FBA40E-C290-4F93-8A1D-46659D0C25AD}" type="parTrans" cxnId="{492FD093-14F1-45B4-ACE4-4D1C4C5812A0}">
      <dgm:prSet/>
      <dgm:spPr/>
      <dgm:t>
        <a:bodyPr/>
        <a:lstStyle/>
        <a:p>
          <a:endParaRPr lang="en-US"/>
        </a:p>
      </dgm:t>
    </dgm:pt>
    <dgm:pt modelId="{E4C2407F-EFEE-475D-AD05-7AA395DAE8A3}" type="sibTrans" cxnId="{492FD093-14F1-45B4-ACE4-4D1C4C5812A0}">
      <dgm:prSet/>
      <dgm:spPr/>
      <dgm:t>
        <a:bodyPr/>
        <a:lstStyle/>
        <a:p>
          <a:endParaRPr lang="en-US"/>
        </a:p>
      </dgm:t>
    </dgm:pt>
    <dgm:pt modelId="{3F1D6A57-1D8E-4CAF-9395-F5BF0210ADA2}">
      <dgm:prSet phldrT="[Text]"/>
      <dgm:spPr/>
      <dgm:t>
        <a:bodyPr/>
        <a:lstStyle/>
        <a:p>
          <a:r>
            <a:rPr lang="en-IN" dirty="0" smtClean="0"/>
            <a:t>MOTION SENSING</a:t>
          </a:r>
          <a:endParaRPr lang="en-US" dirty="0"/>
        </a:p>
      </dgm:t>
    </dgm:pt>
    <dgm:pt modelId="{77E32EC8-D2FC-423F-872F-452108895ABE}" type="parTrans" cxnId="{A328FE51-169F-4C5D-AEE5-24B4F9141585}">
      <dgm:prSet/>
      <dgm:spPr/>
      <dgm:t>
        <a:bodyPr/>
        <a:lstStyle/>
        <a:p>
          <a:endParaRPr lang="en-US"/>
        </a:p>
      </dgm:t>
    </dgm:pt>
    <dgm:pt modelId="{C8744D7E-1BBB-4D1D-9B16-4706B97A7AF6}" type="sibTrans" cxnId="{A328FE51-169F-4C5D-AEE5-24B4F9141585}">
      <dgm:prSet/>
      <dgm:spPr/>
      <dgm:t>
        <a:bodyPr/>
        <a:lstStyle/>
        <a:p>
          <a:endParaRPr lang="en-US"/>
        </a:p>
      </dgm:t>
    </dgm:pt>
    <dgm:pt modelId="{194A2A8C-92C7-4C48-86EA-69C64403C5D9}">
      <dgm:prSet phldrT="[Text]"/>
      <dgm:spPr/>
      <dgm:t>
        <a:bodyPr/>
        <a:lstStyle/>
        <a:p>
          <a:r>
            <a:rPr lang="en-US" dirty="0" smtClean="0"/>
            <a:t>AC-DC CONVERSION</a:t>
          </a:r>
          <a:endParaRPr lang="en-US" dirty="0"/>
        </a:p>
      </dgm:t>
    </dgm:pt>
    <dgm:pt modelId="{BE4944F8-9D3F-4FB5-B898-C1822C7E20BE}" type="parTrans" cxnId="{E9C058A5-624F-498A-B41D-DD2E6457D80B}">
      <dgm:prSet/>
      <dgm:spPr/>
      <dgm:t>
        <a:bodyPr/>
        <a:lstStyle/>
        <a:p>
          <a:endParaRPr lang="en-US"/>
        </a:p>
      </dgm:t>
    </dgm:pt>
    <dgm:pt modelId="{7672851D-64AD-40EA-A15D-272B7EDD2472}" type="sibTrans" cxnId="{E9C058A5-624F-498A-B41D-DD2E6457D80B}">
      <dgm:prSet/>
      <dgm:spPr/>
      <dgm:t>
        <a:bodyPr/>
        <a:lstStyle/>
        <a:p>
          <a:endParaRPr lang="en-US"/>
        </a:p>
      </dgm:t>
    </dgm:pt>
    <dgm:pt modelId="{08FBCD29-C983-491A-AAA1-159BADDE01D6}">
      <dgm:prSet phldrT="[Text]"/>
      <dgm:spPr/>
      <dgm:t>
        <a:bodyPr/>
        <a:lstStyle/>
        <a:p>
          <a:r>
            <a:rPr lang="en-US" dirty="0" smtClean="0"/>
            <a:t>DOOR SENSING</a:t>
          </a:r>
          <a:endParaRPr lang="en-US" dirty="0"/>
        </a:p>
      </dgm:t>
    </dgm:pt>
    <dgm:pt modelId="{B9C27C69-D7DE-4C64-B938-0CB7AC60E697}" type="parTrans" cxnId="{E93166F1-36A0-4A63-A91C-E96FE1CC9F74}">
      <dgm:prSet/>
      <dgm:spPr/>
      <dgm:t>
        <a:bodyPr/>
        <a:lstStyle/>
        <a:p>
          <a:endParaRPr lang="en-US"/>
        </a:p>
      </dgm:t>
    </dgm:pt>
    <dgm:pt modelId="{6AF4D422-329A-432B-9C64-DB7C3BA64F39}" type="sibTrans" cxnId="{E93166F1-36A0-4A63-A91C-E96FE1CC9F74}">
      <dgm:prSet/>
      <dgm:spPr/>
      <dgm:t>
        <a:bodyPr/>
        <a:lstStyle/>
        <a:p>
          <a:endParaRPr lang="en-US"/>
        </a:p>
      </dgm:t>
    </dgm:pt>
    <dgm:pt modelId="{E445E41E-58A9-47F0-9BE1-C2BA702644B4}">
      <dgm:prSet/>
      <dgm:spPr/>
      <dgm:t>
        <a:bodyPr/>
        <a:lstStyle/>
        <a:p>
          <a:r>
            <a:rPr lang="en-IN" dirty="0" smtClean="0"/>
            <a:t>RF COMMUNICATION</a:t>
          </a:r>
          <a:endParaRPr lang="en-US" dirty="0"/>
        </a:p>
      </dgm:t>
    </dgm:pt>
    <dgm:pt modelId="{91F5C57B-79BD-40AD-BF46-255548F05E22}" type="parTrans" cxnId="{E2E644FF-9896-4E72-83CA-CC78C21FD1F7}">
      <dgm:prSet/>
      <dgm:spPr/>
      <dgm:t>
        <a:bodyPr/>
        <a:lstStyle/>
        <a:p>
          <a:endParaRPr lang="en-US"/>
        </a:p>
      </dgm:t>
    </dgm:pt>
    <dgm:pt modelId="{5E0C720D-4D3E-418F-83C1-EA1E5433841E}" type="sibTrans" cxnId="{E2E644FF-9896-4E72-83CA-CC78C21FD1F7}">
      <dgm:prSet/>
      <dgm:spPr/>
      <dgm:t>
        <a:bodyPr/>
        <a:lstStyle/>
        <a:p>
          <a:endParaRPr lang="en-US"/>
        </a:p>
      </dgm:t>
    </dgm:pt>
    <dgm:pt modelId="{6B08EE13-1C1B-4682-AEC8-09FC6BBF684A}">
      <dgm:prSet/>
      <dgm:spPr/>
      <dgm:t>
        <a:bodyPr/>
        <a:lstStyle/>
        <a:p>
          <a:r>
            <a:rPr lang="en-IN" dirty="0" smtClean="0"/>
            <a:t>USER INTERFACE &amp; SERVER-DATABASE INTERGRATION</a:t>
          </a:r>
          <a:endParaRPr lang="en-US" dirty="0"/>
        </a:p>
      </dgm:t>
    </dgm:pt>
    <dgm:pt modelId="{1453FCD6-F1F5-4361-B465-FF09C00AC04D}" type="parTrans" cxnId="{A888937D-2D36-4924-BDD8-CA4F49EE855F}">
      <dgm:prSet/>
      <dgm:spPr/>
      <dgm:t>
        <a:bodyPr/>
        <a:lstStyle/>
        <a:p>
          <a:endParaRPr lang="en-US"/>
        </a:p>
      </dgm:t>
    </dgm:pt>
    <dgm:pt modelId="{A18556B8-8803-4E82-8FD3-6B1928FC6BB0}" type="sibTrans" cxnId="{A888937D-2D36-4924-BDD8-CA4F49EE855F}">
      <dgm:prSet/>
      <dgm:spPr/>
      <dgm:t>
        <a:bodyPr/>
        <a:lstStyle/>
        <a:p>
          <a:endParaRPr lang="en-US"/>
        </a:p>
      </dgm:t>
    </dgm:pt>
    <dgm:pt modelId="{89FA15B8-9291-4E61-92C2-99893F8E3AE8}" type="pres">
      <dgm:prSet presAssocID="{40A8576A-015E-4C80-977E-ED5119318C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60557E-9E7A-4E9C-8426-47B6E23FE2E8}" type="pres">
      <dgm:prSet presAssocID="{00D86AC0-587E-49A4-B10F-54C5874247E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D6DE7-37C6-433B-BBA7-A682FB239897}" type="pres">
      <dgm:prSet presAssocID="{5ABE339E-91B5-45F2-A098-DCE85451B3E3}" presName="sibTrans" presStyleCnt="0"/>
      <dgm:spPr/>
    </dgm:pt>
    <dgm:pt modelId="{453B5833-E71F-4D8F-B06A-911BC41FE498}" type="pres">
      <dgm:prSet presAssocID="{1368E73C-4D8C-4CC4-B3A5-756CB89AA175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0DD0E-6626-4333-9CB1-9935BDA4B7E2}" type="pres">
      <dgm:prSet presAssocID="{0160BB6A-7A65-42F1-9102-5BD502F9AB47}" presName="sibTrans" presStyleCnt="0"/>
      <dgm:spPr/>
    </dgm:pt>
    <dgm:pt modelId="{229FCF8E-34F2-4130-AEC7-6291FBBAB99A}" type="pres">
      <dgm:prSet presAssocID="{14FF8886-6F49-4F5E-AC9B-1E39A969C9A9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420D3-5896-42EB-B87D-7E2B40F7BFDA}" type="pres">
      <dgm:prSet presAssocID="{FE0DF477-0A0F-4C2E-91A9-40D62AC1F48B}" presName="sibTrans" presStyleCnt="0"/>
      <dgm:spPr/>
    </dgm:pt>
    <dgm:pt modelId="{1F8A73D1-DBC4-453A-A28A-487731DEB050}" type="pres">
      <dgm:prSet presAssocID="{AE24C796-F3E3-4CFE-BD34-90A259630FD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01535-8AB6-4969-A6AC-C82FF614315B}" type="pres">
      <dgm:prSet presAssocID="{E4C2407F-EFEE-475D-AD05-7AA395DAE8A3}" presName="sibTrans" presStyleCnt="0"/>
      <dgm:spPr/>
    </dgm:pt>
    <dgm:pt modelId="{C6B45486-EEF1-44B8-8041-8B0B820A644E}" type="pres">
      <dgm:prSet presAssocID="{194A2A8C-92C7-4C48-86EA-69C64403C5D9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F8C1-8F78-4905-81B7-EC8AFA3C7B7E}" type="pres">
      <dgm:prSet presAssocID="{7672851D-64AD-40EA-A15D-272B7EDD2472}" presName="sibTrans" presStyleCnt="0"/>
      <dgm:spPr/>
    </dgm:pt>
    <dgm:pt modelId="{8262D810-2D06-4C2F-ADC5-E4CC6E4CB84A}" type="pres">
      <dgm:prSet presAssocID="{3F1D6A57-1D8E-4CAF-9395-F5BF0210ADA2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02E86-397C-4A66-AF42-CA7C640FF3F3}" type="pres">
      <dgm:prSet presAssocID="{C8744D7E-1BBB-4D1D-9B16-4706B97A7AF6}" presName="sibTrans" presStyleCnt="0"/>
      <dgm:spPr/>
    </dgm:pt>
    <dgm:pt modelId="{9BF2C203-BC57-47C8-A2D9-4D89161798E9}" type="pres">
      <dgm:prSet presAssocID="{08FBCD29-C983-491A-AAA1-159BADDE01D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2E6E8-7670-4F59-B23F-6C591B72F3F1}" type="pres">
      <dgm:prSet presAssocID="{6AF4D422-329A-432B-9C64-DB7C3BA64F39}" presName="sibTrans" presStyleCnt="0"/>
      <dgm:spPr/>
    </dgm:pt>
    <dgm:pt modelId="{A648037C-9993-4A84-B73A-53215A5800E7}" type="pres">
      <dgm:prSet presAssocID="{E445E41E-58A9-47F0-9BE1-C2BA702644B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ACAE2-7C03-4BA6-8890-F4B68F4AD689}" type="pres">
      <dgm:prSet presAssocID="{5E0C720D-4D3E-418F-83C1-EA1E5433841E}" presName="sibTrans" presStyleCnt="0"/>
      <dgm:spPr/>
    </dgm:pt>
    <dgm:pt modelId="{D99B4851-6BC1-4DF1-A945-E5059A56564F}" type="pres">
      <dgm:prSet presAssocID="{6B08EE13-1C1B-4682-AEC8-09FC6BBF684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3166F1-36A0-4A63-A91C-E96FE1CC9F74}" srcId="{40A8576A-015E-4C80-977E-ED5119318C7B}" destId="{08FBCD29-C983-491A-AAA1-159BADDE01D6}" srcOrd="6" destOrd="0" parTransId="{B9C27C69-D7DE-4C64-B938-0CB7AC60E697}" sibTransId="{6AF4D422-329A-432B-9C64-DB7C3BA64F39}"/>
    <dgm:cxn modelId="{955B777C-98FE-49E7-AA01-A4D3E431636A}" type="presOf" srcId="{6B08EE13-1C1B-4682-AEC8-09FC6BBF684A}" destId="{D99B4851-6BC1-4DF1-A945-E5059A56564F}" srcOrd="0" destOrd="0" presId="urn:microsoft.com/office/officeart/2005/8/layout/default"/>
    <dgm:cxn modelId="{E2E644FF-9896-4E72-83CA-CC78C21FD1F7}" srcId="{40A8576A-015E-4C80-977E-ED5119318C7B}" destId="{E445E41E-58A9-47F0-9BE1-C2BA702644B4}" srcOrd="7" destOrd="0" parTransId="{91F5C57B-79BD-40AD-BF46-255548F05E22}" sibTransId="{5E0C720D-4D3E-418F-83C1-EA1E5433841E}"/>
    <dgm:cxn modelId="{C7A8966B-262E-44C2-B118-9A69F83EB499}" type="presOf" srcId="{14FF8886-6F49-4F5E-AC9B-1E39A969C9A9}" destId="{229FCF8E-34F2-4130-AEC7-6291FBBAB99A}" srcOrd="0" destOrd="0" presId="urn:microsoft.com/office/officeart/2005/8/layout/default"/>
    <dgm:cxn modelId="{C3FC36EB-243F-44A6-B68D-54C60EAC08CD}" type="presOf" srcId="{00D86AC0-587E-49A4-B10F-54C5874247E0}" destId="{1560557E-9E7A-4E9C-8426-47B6E23FE2E8}" srcOrd="0" destOrd="0" presId="urn:microsoft.com/office/officeart/2005/8/layout/default"/>
    <dgm:cxn modelId="{39F9FAE2-D360-49F9-99F7-808870AAC184}" type="presOf" srcId="{1368E73C-4D8C-4CC4-B3A5-756CB89AA175}" destId="{453B5833-E71F-4D8F-B06A-911BC41FE498}" srcOrd="0" destOrd="0" presId="urn:microsoft.com/office/officeart/2005/8/layout/default"/>
    <dgm:cxn modelId="{3BFEC096-5EED-49A9-B590-1572560BA937}" type="presOf" srcId="{08FBCD29-C983-491A-AAA1-159BADDE01D6}" destId="{9BF2C203-BC57-47C8-A2D9-4D89161798E9}" srcOrd="0" destOrd="0" presId="urn:microsoft.com/office/officeart/2005/8/layout/default"/>
    <dgm:cxn modelId="{E9C058A5-624F-498A-B41D-DD2E6457D80B}" srcId="{40A8576A-015E-4C80-977E-ED5119318C7B}" destId="{194A2A8C-92C7-4C48-86EA-69C64403C5D9}" srcOrd="4" destOrd="0" parTransId="{BE4944F8-9D3F-4FB5-B898-C1822C7E20BE}" sibTransId="{7672851D-64AD-40EA-A15D-272B7EDD2472}"/>
    <dgm:cxn modelId="{5E1FE84A-0416-465C-BDDA-A2421D3E215D}" srcId="{40A8576A-015E-4C80-977E-ED5119318C7B}" destId="{00D86AC0-587E-49A4-B10F-54C5874247E0}" srcOrd="0" destOrd="0" parTransId="{9A8183AD-D46F-4AB6-B500-9EACDB3BAA23}" sibTransId="{5ABE339E-91B5-45F2-A098-DCE85451B3E3}"/>
    <dgm:cxn modelId="{B46A0FC9-27F9-4CC7-ADBA-B2F2F587427D}" type="presOf" srcId="{E445E41E-58A9-47F0-9BE1-C2BA702644B4}" destId="{A648037C-9993-4A84-B73A-53215A5800E7}" srcOrd="0" destOrd="0" presId="urn:microsoft.com/office/officeart/2005/8/layout/default"/>
    <dgm:cxn modelId="{BC824AA0-9C8F-42E2-B5B2-68EF5C46ED9D}" type="presOf" srcId="{AE24C796-F3E3-4CFE-BD34-90A259630FD1}" destId="{1F8A73D1-DBC4-453A-A28A-487731DEB050}" srcOrd="0" destOrd="0" presId="urn:microsoft.com/office/officeart/2005/8/layout/default"/>
    <dgm:cxn modelId="{001CDE87-821C-40FD-A66D-E12975FE2170}" type="presOf" srcId="{40A8576A-015E-4C80-977E-ED5119318C7B}" destId="{89FA15B8-9291-4E61-92C2-99893F8E3AE8}" srcOrd="0" destOrd="0" presId="urn:microsoft.com/office/officeart/2005/8/layout/default"/>
    <dgm:cxn modelId="{A888937D-2D36-4924-BDD8-CA4F49EE855F}" srcId="{40A8576A-015E-4C80-977E-ED5119318C7B}" destId="{6B08EE13-1C1B-4682-AEC8-09FC6BBF684A}" srcOrd="8" destOrd="0" parTransId="{1453FCD6-F1F5-4361-B465-FF09C00AC04D}" sibTransId="{A18556B8-8803-4E82-8FD3-6B1928FC6BB0}"/>
    <dgm:cxn modelId="{A328FE51-169F-4C5D-AEE5-24B4F9141585}" srcId="{40A8576A-015E-4C80-977E-ED5119318C7B}" destId="{3F1D6A57-1D8E-4CAF-9395-F5BF0210ADA2}" srcOrd="5" destOrd="0" parTransId="{77E32EC8-D2FC-423F-872F-452108895ABE}" sibTransId="{C8744D7E-1BBB-4D1D-9B16-4706B97A7AF6}"/>
    <dgm:cxn modelId="{B0BB96F9-36A6-48EF-A887-45E0EFA2C2F2}" srcId="{40A8576A-015E-4C80-977E-ED5119318C7B}" destId="{14FF8886-6F49-4F5E-AC9B-1E39A969C9A9}" srcOrd="2" destOrd="0" parTransId="{4729577C-9E63-4FFA-B8A3-DC8F708BDC60}" sibTransId="{FE0DF477-0A0F-4C2E-91A9-40D62AC1F48B}"/>
    <dgm:cxn modelId="{492FD093-14F1-45B4-ACE4-4D1C4C5812A0}" srcId="{40A8576A-015E-4C80-977E-ED5119318C7B}" destId="{AE24C796-F3E3-4CFE-BD34-90A259630FD1}" srcOrd="3" destOrd="0" parTransId="{A4FBA40E-C290-4F93-8A1D-46659D0C25AD}" sibTransId="{E4C2407F-EFEE-475D-AD05-7AA395DAE8A3}"/>
    <dgm:cxn modelId="{C16053C4-30ED-4F5B-93A6-DC1C711CBE5B}" type="presOf" srcId="{194A2A8C-92C7-4C48-86EA-69C64403C5D9}" destId="{C6B45486-EEF1-44B8-8041-8B0B820A644E}" srcOrd="0" destOrd="0" presId="urn:microsoft.com/office/officeart/2005/8/layout/default"/>
    <dgm:cxn modelId="{09E8EF2B-8A20-4ED7-8561-81DB109F5A95}" srcId="{40A8576A-015E-4C80-977E-ED5119318C7B}" destId="{1368E73C-4D8C-4CC4-B3A5-756CB89AA175}" srcOrd="1" destOrd="0" parTransId="{CFB8C0C1-B024-4FB0-B3CB-74A916A0AC7D}" sibTransId="{0160BB6A-7A65-42F1-9102-5BD502F9AB47}"/>
    <dgm:cxn modelId="{8A58DC1A-E366-4D6B-B6C1-7CC5B7CB5298}" type="presOf" srcId="{3F1D6A57-1D8E-4CAF-9395-F5BF0210ADA2}" destId="{8262D810-2D06-4C2F-ADC5-E4CC6E4CB84A}" srcOrd="0" destOrd="0" presId="urn:microsoft.com/office/officeart/2005/8/layout/default"/>
    <dgm:cxn modelId="{D2C9E17A-312F-4EC5-B283-A68D27577AF5}" type="presParOf" srcId="{89FA15B8-9291-4E61-92C2-99893F8E3AE8}" destId="{1560557E-9E7A-4E9C-8426-47B6E23FE2E8}" srcOrd="0" destOrd="0" presId="urn:microsoft.com/office/officeart/2005/8/layout/default"/>
    <dgm:cxn modelId="{D094C893-10F8-4D0F-9719-8D70FDD8C0DD}" type="presParOf" srcId="{89FA15B8-9291-4E61-92C2-99893F8E3AE8}" destId="{6D2D6DE7-37C6-433B-BBA7-A682FB239897}" srcOrd="1" destOrd="0" presId="urn:microsoft.com/office/officeart/2005/8/layout/default"/>
    <dgm:cxn modelId="{FDF72382-9F56-4480-97B7-161E94DFD893}" type="presParOf" srcId="{89FA15B8-9291-4E61-92C2-99893F8E3AE8}" destId="{453B5833-E71F-4D8F-B06A-911BC41FE498}" srcOrd="2" destOrd="0" presId="urn:microsoft.com/office/officeart/2005/8/layout/default"/>
    <dgm:cxn modelId="{3636E332-6FF7-4AAD-B303-42E965640012}" type="presParOf" srcId="{89FA15B8-9291-4E61-92C2-99893F8E3AE8}" destId="{CD90DD0E-6626-4333-9CB1-9935BDA4B7E2}" srcOrd="3" destOrd="0" presId="urn:microsoft.com/office/officeart/2005/8/layout/default"/>
    <dgm:cxn modelId="{112C185D-AD6E-490B-A5AC-3AAA306B4779}" type="presParOf" srcId="{89FA15B8-9291-4E61-92C2-99893F8E3AE8}" destId="{229FCF8E-34F2-4130-AEC7-6291FBBAB99A}" srcOrd="4" destOrd="0" presId="urn:microsoft.com/office/officeart/2005/8/layout/default"/>
    <dgm:cxn modelId="{DBB75E25-F221-477E-8736-2A29635CBE07}" type="presParOf" srcId="{89FA15B8-9291-4E61-92C2-99893F8E3AE8}" destId="{6B3420D3-5896-42EB-B87D-7E2B40F7BFDA}" srcOrd="5" destOrd="0" presId="urn:microsoft.com/office/officeart/2005/8/layout/default"/>
    <dgm:cxn modelId="{7DF9779F-E202-4033-BD86-00E8FB91BA43}" type="presParOf" srcId="{89FA15B8-9291-4E61-92C2-99893F8E3AE8}" destId="{1F8A73D1-DBC4-453A-A28A-487731DEB050}" srcOrd="6" destOrd="0" presId="urn:microsoft.com/office/officeart/2005/8/layout/default"/>
    <dgm:cxn modelId="{6C277486-52A3-49EF-87DD-C713FA8F5B6D}" type="presParOf" srcId="{89FA15B8-9291-4E61-92C2-99893F8E3AE8}" destId="{8F601535-8AB6-4969-A6AC-C82FF614315B}" srcOrd="7" destOrd="0" presId="urn:microsoft.com/office/officeart/2005/8/layout/default"/>
    <dgm:cxn modelId="{30963403-A218-4F5D-87AE-D395284C1DD8}" type="presParOf" srcId="{89FA15B8-9291-4E61-92C2-99893F8E3AE8}" destId="{C6B45486-EEF1-44B8-8041-8B0B820A644E}" srcOrd="8" destOrd="0" presId="urn:microsoft.com/office/officeart/2005/8/layout/default"/>
    <dgm:cxn modelId="{1DB3A156-144A-42EF-883A-CD11A6F01E79}" type="presParOf" srcId="{89FA15B8-9291-4E61-92C2-99893F8E3AE8}" destId="{3240F8C1-8F78-4905-81B7-EC8AFA3C7B7E}" srcOrd="9" destOrd="0" presId="urn:microsoft.com/office/officeart/2005/8/layout/default"/>
    <dgm:cxn modelId="{E65BA82C-049B-4548-87A1-F9F431CF0816}" type="presParOf" srcId="{89FA15B8-9291-4E61-92C2-99893F8E3AE8}" destId="{8262D810-2D06-4C2F-ADC5-E4CC6E4CB84A}" srcOrd="10" destOrd="0" presId="urn:microsoft.com/office/officeart/2005/8/layout/default"/>
    <dgm:cxn modelId="{005446D9-EA18-487C-8B85-6A806BABA997}" type="presParOf" srcId="{89FA15B8-9291-4E61-92C2-99893F8E3AE8}" destId="{DF902E86-397C-4A66-AF42-CA7C640FF3F3}" srcOrd="11" destOrd="0" presId="urn:microsoft.com/office/officeart/2005/8/layout/default"/>
    <dgm:cxn modelId="{B2CDF099-EC71-435A-95AE-F4961F89D3E8}" type="presParOf" srcId="{89FA15B8-9291-4E61-92C2-99893F8E3AE8}" destId="{9BF2C203-BC57-47C8-A2D9-4D89161798E9}" srcOrd="12" destOrd="0" presId="urn:microsoft.com/office/officeart/2005/8/layout/default"/>
    <dgm:cxn modelId="{F07B1389-ECB4-46B6-8B93-121E6323E647}" type="presParOf" srcId="{89FA15B8-9291-4E61-92C2-99893F8E3AE8}" destId="{FA72E6E8-7670-4F59-B23F-6C591B72F3F1}" srcOrd="13" destOrd="0" presId="urn:microsoft.com/office/officeart/2005/8/layout/default"/>
    <dgm:cxn modelId="{8242FF20-752B-4600-9DE0-47A9C87133BD}" type="presParOf" srcId="{89FA15B8-9291-4E61-92C2-99893F8E3AE8}" destId="{A648037C-9993-4A84-B73A-53215A5800E7}" srcOrd="14" destOrd="0" presId="urn:microsoft.com/office/officeart/2005/8/layout/default"/>
    <dgm:cxn modelId="{204BD430-9ECD-41AC-8833-21B2B478C9E9}" type="presParOf" srcId="{89FA15B8-9291-4E61-92C2-99893F8E3AE8}" destId="{471ACAE2-7C03-4BA6-8890-F4B68F4AD689}" srcOrd="15" destOrd="0" presId="urn:microsoft.com/office/officeart/2005/8/layout/default"/>
    <dgm:cxn modelId="{39B5D277-8995-4635-BA92-0A537E10D21D}" type="presParOf" srcId="{89FA15B8-9291-4E61-92C2-99893F8E3AE8}" destId="{D99B4851-6BC1-4DF1-A945-E5059A56564F}" srcOrd="1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179948-428D-4F69-9837-4A2BFB27CC75}" type="doc">
      <dgm:prSet loTypeId="urn:microsoft.com/office/officeart/2005/8/layout/radial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30B27-F4DF-4181-90CD-F25C8AB9CA13}">
      <dgm:prSet phldrT="[Text]" custT="1"/>
      <dgm:spPr/>
      <dgm:t>
        <a:bodyPr/>
        <a:lstStyle/>
        <a:p>
          <a:r>
            <a:rPr lang="en-US" sz="2000" dirty="0" smtClean="0"/>
            <a:t>RASPBERRY PI</a:t>
          </a:r>
          <a:endParaRPr lang="en-US" sz="2000" dirty="0"/>
        </a:p>
      </dgm:t>
    </dgm:pt>
    <dgm:pt modelId="{FD1EE17E-CD85-444E-9691-37C925A08FB2}" type="parTrans" cxnId="{7A555629-5332-46A5-BA79-E09A37DD7817}">
      <dgm:prSet/>
      <dgm:spPr/>
      <dgm:t>
        <a:bodyPr/>
        <a:lstStyle/>
        <a:p>
          <a:endParaRPr lang="en-US" sz="1800"/>
        </a:p>
      </dgm:t>
    </dgm:pt>
    <dgm:pt modelId="{ED8BD49D-3F5C-43E3-8388-0BADD07C9A26}" type="sibTrans" cxnId="{7A555629-5332-46A5-BA79-E09A37DD7817}">
      <dgm:prSet/>
      <dgm:spPr/>
      <dgm:t>
        <a:bodyPr/>
        <a:lstStyle/>
        <a:p>
          <a:endParaRPr lang="en-US" sz="1800"/>
        </a:p>
      </dgm:t>
    </dgm:pt>
    <dgm:pt modelId="{179C66BC-CD03-49CF-B48B-D08CE8EE9A62}">
      <dgm:prSet phldrT="[Text]" custT="1"/>
      <dgm:spPr/>
      <dgm:t>
        <a:bodyPr/>
        <a:lstStyle/>
        <a:p>
          <a:r>
            <a:rPr lang="en-US" sz="1600" dirty="0" smtClean="0"/>
            <a:t>POWER SYSTEM</a:t>
          </a:r>
          <a:endParaRPr lang="en-US" sz="1600" dirty="0"/>
        </a:p>
      </dgm:t>
    </dgm:pt>
    <dgm:pt modelId="{5E0AF69D-0F55-4F19-A70D-9967CF1E1C42}" type="parTrans" cxnId="{8FDBD498-CF8D-43A1-B9D7-9313E103FE2E}">
      <dgm:prSet/>
      <dgm:spPr/>
      <dgm:t>
        <a:bodyPr/>
        <a:lstStyle/>
        <a:p>
          <a:endParaRPr lang="en-US" sz="1800"/>
        </a:p>
      </dgm:t>
    </dgm:pt>
    <dgm:pt modelId="{573FE576-93EE-4585-BF60-C903D5A64B65}" type="sibTrans" cxnId="{8FDBD498-CF8D-43A1-B9D7-9313E103FE2E}">
      <dgm:prSet/>
      <dgm:spPr/>
      <dgm:t>
        <a:bodyPr/>
        <a:lstStyle/>
        <a:p>
          <a:endParaRPr lang="en-US" sz="1800"/>
        </a:p>
      </dgm:t>
    </dgm:pt>
    <dgm:pt modelId="{497D1E1A-024C-4A69-87BD-06ADB5C8C762}">
      <dgm:prSet phldrT="[Text]" custT="1"/>
      <dgm:spPr/>
      <dgm:t>
        <a:bodyPr/>
        <a:lstStyle/>
        <a:p>
          <a:r>
            <a:rPr lang="en-US" sz="1600" dirty="0" smtClean="0"/>
            <a:t>ACTUATORS</a:t>
          </a:r>
          <a:endParaRPr lang="en-US" sz="1600" dirty="0"/>
        </a:p>
      </dgm:t>
    </dgm:pt>
    <dgm:pt modelId="{0EE96489-5D6A-49BB-8C86-173170D21DEB}" type="parTrans" cxnId="{1498A875-CB56-475E-9923-49BC29F32A43}">
      <dgm:prSet/>
      <dgm:spPr/>
      <dgm:t>
        <a:bodyPr/>
        <a:lstStyle/>
        <a:p>
          <a:endParaRPr lang="en-US" sz="1800"/>
        </a:p>
      </dgm:t>
    </dgm:pt>
    <dgm:pt modelId="{384F8EDE-5A52-4545-8919-27D7681DE86D}" type="sibTrans" cxnId="{1498A875-CB56-475E-9923-49BC29F32A43}">
      <dgm:prSet/>
      <dgm:spPr/>
      <dgm:t>
        <a:bodyPr/>
        <a:lstStyle/>
        <a:p>
          <a:endParaRPr lang="en-US" sz="1800"/>
        </a:p>
      </dgm:t>
    </dgm:pt>
    <dgm:pt modelId="{1542E0A3-68EC-45D3-B066-1E4138CA916F}">
      <dgm:prSet phldrT="[Text]" custT="1"/>
      <dgm:spPr/>
      <dgm:t>
        <a:bodyPr/>
        <a:lstStyle/>
        <a:p>
          <a:r>
            <a:rPr lang="en-US" sz="1600" dirty="0" smtClean="0"/>
            <a:t>USER INTERFACE</a:t>
          </a:r>
          <a:endParaRPr lang="en-US" sz="1600" dirty="0"/>
        </a:p>
      </dgm:t>
    </dgm:pt>
    <dgm:pt modelId="{EF78BBCB-49D7-45B3-8D82-EC7AA06BECC7}" type="parTrans" cxnId="{BC05BFB8-84F1-44E4-84F3-D111345A7230}">
      <dgm:prSet/>
      <dgm:spPr/>
      <dgm:t>
        <a:bodyPr/>
        <a:lstStyle/>
        <a:p>
          <a:endParaRPr lang="en-US" sz="1800"/>
        </a:p>
      </dgm:t>
    </dgm:pt>
    <dgm:pt modelId="{90D483C2-CEF9-4785-ACB1-193E294993A9}" type="sibTrans" cxnId="{BC05BFB8-84F1-44E4-84F3-D111345A7230}">
      <dgm:prSet/>
      <dgm:spPr/>
      <dgm:t>
        <a:bodyPr/>
        <a:lstStyle/>
        <a:p>
          <a:endParaRPr lang="en-US" sz="1800"/>
        </a:p>
      </dgm:t>
    </dgm:pt>
    <dgm:pt modelId="{57DAD4E3-E5FA-40C4-9B4C-8AEBD4FA9D2D}">
      <dgm:prSet phldrT="[Text]" custT="1"/>
      <dgm:spPr/>
      <dgm:t>
        <a:bodyPr/>
        <a:lstStyle/>
        <a:p>
          <a:r>
            <a:rPr lang="en-US" sz="1600" dirty="0" smtClean="0"/>
            <a:t>CHANNEL</a:t>
          </a:r>
          <a:endParaRPr lang="en-US" sz="1600" dirty="0"/>
        </a:p>
      </dgm:t>
    </dgm:pt>
    <dgm:pt modelId="{5ECF75F9-962E-4B67-8E3E-FAE658FE2B70}" type="parTrans" cxnId="{5304705A-B371-43BD-8181-15D137D75F30}">
      <dgm:prSet/>
      <dgm:spPr/>
      <dgm:t>
        <a:bodyPr/>
        <a:lstStyle/>
        <a:p>
          <a:endParaRPr lang="en-US" sz="1800"/>
        </a:p>
      </dgm:t>
    </dgm:pt>
    <dgm:pt modelId="{8473FD4B-F948-4D60-AD80-12DCD443F6BE}" type="sibTrans" cxnId="{5304705A-B371-43BD-8181-15D137D75F30}">
      <dgm:prSet/>
      <dgm:spPr/>
      <dgm:t>
        <a:bodyPr/>
        <a:lstStyle/>
        <a:p>
          <a:endParaRPr lang="en-US" sz="1800"/>
        </a:p>
      </dgm:t>
    </dgm:pt>
    <dgm:pt modelId="{C2472A95-711B-4CE9-955C-F91CC07EAC44}">
      <dgm:prSet phldrT="[Text]" custT="1"/>
      <dgm:spPr/>
      <dgm:t>
        <a:bodyPr/>
        <a:lstStyle/>
        <a:p>
          <a:r>
            <a:rPr lang="en-US" sz="1600" dirty="0" smtClean="0"/>
            <a:t>POWER SUPPLY</a:t>
          </a:r>
          <a:endParaRPr lang="en-US" sz="1600" dirty="0"/>
        </a:p>
      </dgm:t>
    </dgm:pt>
    <dgm:pt modelId="{9533DDBE-8483-4CD9-8BDC-DB5136998C8D}" type="parTrans" cxnId="{7A827313-95FE-4B9F-B1E6-0E2A13BA5E90}">
      <dgm:prSet/>
      <dgm:spPr/>
      <dgm:t>
        <a:bodyPr/>
        <a:lstStyle/>
        <a:p>
          <a:endParaRPr lang="en-US" sz="1800"/>
        </a:p>
      </dgm:t>
    </dgm:pt>
    <dgm:pt modelId="{5FDE136D-9DBB-4FF1-B72B-6B067C914A98}" type="sibTrans" cxnId="{7A827313-95FE-4B9F-B1E6-0E2A13BA5E90}">
      <dgm:prSet/>
      <dgm:spPr/>
      <dgm:t>
        <a:bodyPr/>
        <a:lstStyle/>
        <a:p>
          <a:endParaRPr lang="en-US" sz="1800"/>
        </a:p>
      </dgm:t>
    </dgm:pt>
    <dgm:pt modelId="{DB192374-550F-43CF-B3D3-09D236029301}">
      <dgm:prSet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CB999E5A-DC96-47B1-AE01-01453C92A0E8}" type="parTrans" cxnId="{01408DE2-13E7-4CDA-822B-643B5E72BCBE}">
      <dgm:prSet/>
      <dgm:spPr/>
      <dgm:t>
        <a:bodyPr/>
        <a:lstStyle/>
        <a:p>
          <a:endParaRPr lang="en-US"/>
        </a:p>
      </dgm:t>
    </dgm:pt>
    <dgm:pt modelId="{E03F4CC7-0D85-4B9C-B163-7FB7E80285DE}" type="sibTrans" cxnId="{01408DE2-13E7-4CDA-822B-643B5E72BCBE}">
      <dgm:prSet/>
      <dgm:spPr/>
      <dgm:t>
        <a:bodyPr/>
        <a:lstStyle/>
        <a:p>
          <a:endParaRPr lang="en-US"/>
        </a:p>
      </dgm:t>
    </dgm:pt>
    <dgm:pt modelId="{1C3DF946-0E48-4FDD-B5C5-3BDDDB3B229D}" type="pres">
      <dgm:prSet presAssocID="{61179948-428D-4F69-9837-4A2BFB27CC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5290E6-373D-4795-AB54-0248E4B31C90}" type="pres">
      <dgm:prSet presAssocID="{2A230B27-F4DF-4181-90CD-F25C8AB9CA13}" presName="centerShape" presStyleLbl="node0" presStyleIdx="0" presStyleCnt="1"/>
      <dgm:spPr/>
      <dgm:t>
        <a:bodyPr/>
        <a:lstStyle/>
        <a:p>
          <a:endParaRPr lang="en-US"/>
        </a:p>
      </dgm:t>
    </dgm:pt>
    <dgm:pt modelId="{4399BB95-3E1A-4E3E-9174-D1DDDB6B9619}" type="pres">
      <dgm:prSet presAssocID="{179C66BC-CD03-49CF-B48B-D08CE8EE9A6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07416-AD4D-4F1D-9987-0D519D265D5B}" type="pres">
      <dgm:prSet presAssocID="{179C66BC-CD03-49CF-B48B-D08CE8EE9A62}" presName="dummy" presStyleCnt="0"/>
      <dgm:spPr/>
    </dgm:pt>
    <dgm:pt modelId="{1E3C818A-EF87-4F48-ADFD-8A6FA09ABD20}" type="pres">
      <dgm:prSet presAssocID="{573FE576-93EE-4585-BF60-C903D5A64B6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7ACFBB6-CC7E-4EED-9A79-53BF3218541E}" type="pres">
      <dgm:prSet presAssocID="{497D1E1A-024C-4A69-87BD-06ADB5C8C76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2CDC9-2E10-4714-90AA-FF3985DBE686}" type="pres">
      <dgm:prSet presAssocID="{497D1E1A-024C-4A69-87BD-06ADB5C8C762}" presName="dummy" presStyleCnt="0"/>
      <dgm:spPr/>
    </dgm:pt>
    <dgm:pt modelId="{C33120ED-A96E-4878-978F-8561E3EEA664}" type="pres">
      <dgm:prSet presAssocID="{384F8EDE-5A52-4545-8919-27D7681DE86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62164B2-8DD2-4760-8358-282B8A97FC5C}" type="pres">
      <dgm:prSet presAssocID="{1542E0A3-68EC-45D3-B066-1E4138CA916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51D49-3BC9-4337-9FB7-CED67AE34C6B}" type="pres">
      <dgm:prSet presAssocID="{1542E0A3-68EC-45D3-B066-1E4138CA916F}" presName="dummy" presStyleCnt="0"/>
      <dgm:spPr/>
    </dgm:pt>
    <dgm:pt modelId="{C995D32F-4CC9-4D6D-9F62-AE1E5134E4BC}" type="pres">
      <dgm:prSet presAssocID="{90D483C2-CEF9-4785-ACB1-193E294993A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C8E2BAC-DA62-4E50-AFAE-AC2EF40BB918}" type="pres">
      <dgm:prSet presAssocID="{57DAD4E3-E5FA-40C4-9B4C-8AEBD4FA9D2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8B48C-3A20-4B81-8CEB-78DC75658E12}" type="pres">
      <dgm:prSet presAssocID="{57DAD4E3-E5FA-40C4-9B4C-8AEBD4FA9D2D}" presName="dummy" presStyleCnt="0"/>
      <dgm:spPr/>
    </dgm:pt>
    <dgm:pt modelId="{DE5E53ED-4E24-4189-B221-A71E3E60589A}" type="pres">
      <dgm:prSet presAssocID="{8473FD4B-F948-4D60-AD80-12DCD443F6BE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3611C56-2110-4810-85C5-ACF51EBD970C}" type="pres">
      <dgm:prSet presAssocID="{C2472A95-711B-4CE9-955C-F91CC07EAC4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0AF39-8B88-4EF8-B9FE-77E919B37697}" type="pres">
      <dgm:prSet presAssocID="{C2472A95-711B-4CE9-955C-F91CC07EAC44}" presName="dummy" presStyleCnt="0"/>
      <dgm:spPr/>
    </dgm:pt>
    <dgm:pt modelId="{CC022593-3DCD-4EDC-B79E-A57CFDBF0D06}" type="pres">
      <dgm:prSet presAssocID="{5FDE136D-9DBB-4FF1-B72B-6B067C914A9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4CA1C24-6D9C-4A3E-96D1-7EAEE7730CC3}" type="pres">
      <dgm:prSet presAssocID="{DB192374-550F-43CF-B3D3-09D23602930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76FEE-ABAA-4057-B09B-1F8760F50FD8}" type="pres">
      <dgm:prSet presAssocID="{DB192374-550F-43CF-B3D3-09D236029301}" presName="dummy" presStyleCnt="0"/>
      <dgm:spPr/>
    </dgm:pt>
    <dgm:pt modelId="{5E15CE38-C2B5-4B91-89FD-3808CF799D07}" type="pres">
      <dgm:prSet presAssocID="{E03F4CC7-0D85-4B9C-B163-7FB7E80285DE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BC05BFB8-84F1-44E4-84F3-D111345A7230}" srcId="{2A230B27-F4DF-4181-90CD-F25C8AB9CA13}" destId="{1542E0A3-68EC-45D3-B066-1E4138CA916F}" srcOrd="2" destOrd="0" parTransId="{EF78BBCB-49D7-45B3-8D82-EC7AA06BECC7}" sibTransId="{90D483C2-CEF9-4785-ACB1-193E294993A9}"/>
    <dgm:cxn modelId="{7A827313-95FE-4B9F-B1E6-0E2A13BA5E90}" srcId="{2A230B27-F4DF-4181-90CD-F25C8AB9CA13}" destId="{C2472A95-711B-4CE9-955C-F91CC07EAC44}" srcOrd="4" destOrd="0" parTransId="{9533DDBE-8483-4CD9-8BDC-DB5136998C8D}" sibTransId="{5FDE136D-9DBB-4FF1-B72B-6B067C914A98}"/>
    <dgm:cxn modelId="{5304705A-B371-43BD-8181-15D137D75F30}" srcId="{2A230B27-F4DF-4181-90CD-F25C8AB9CA13}" destId="{57DAD4E3-E5FA-40C4-9B4C-8AEBD4FA9D2D}" srcOrd="3" destOrd="0" parTransId="{5ECF75F9-962E-4B67-8E3E-FAE658FE2B70}" sibTransId="{8473FD4B-F948-4D60-AD80-12DCD443F6BE}"/>
    <dgm:cxn modelId="{01408DE2-13E7-4CDA-822B-643B5E72BCBE}" srcId="{2A230B27-F4DF-4181-90CD-F25C8AB9CA13}" destId="{DB192374-550F-43CF-B3D3-09D236029301}" srcOrd="5" destOrd="0" parTransId="{CB999E5A-DC96-47B1-AE01-01453C92A0E8}" sibTransId="{E03F4CC7-0D85-4B9C-B163-7FB7E80285DE}"/>
    <dgm:cxn modelId="{789B32A0-C851-40A8-9489-94643B9B7469}" type="presOf" srcId="{DB192374-550F-43CF-B3D3-09D236029301}" destId="{14CA1C24-6D9C-4A3E-96D1-7EAEE7730CC3}" srcOrd="0" destOrd="0" presId="urn:microsoft.com/office/officeart/2005/8/layout/radial6"/>
    <dgm:cxn modelId="{0B59B57E-F662-42A5-ADEB-3BC994A982EE}" type="presOf" srcId="{90D483C2-CEF9-4785-ACB1-193E294993A9}" destId="{C995D32F-4CC9-4D6D-9F62-AE1E5134E4BC}" srcOrd="0" destOrd="0" presId="urn:microsoft.com/office/officeart/2005/8/layout/radial6"/>
    <dgm:cxn modelId="{1498A875-CB56-475E-9923-49BC29F32A43}" srcId="{2A230B27-F4DF-4181-90CD-F25C8AB9CA13}" destId="{497D1E1A-024C-4A69-87BD-06ADB5C8C762}" srcOrd="1" destOrd="0" parTransId="{0EE96489-5D6A-49BB-8C86-173170D21DEB}" sibTransId="{384F8EDE-5A52-4545-8919-27D7681DE86D}"/>
    <dgm:cxn modelId="{0F4C6D33-65BC-445A-B6B8-A4BC98FC33BD}" type="presOf" srcId="{497D1E1A-024C-4A69-87BD-06ADB5C8C762}" destId="{57ACFBB6-CC7E-4EED-9A79-53BF3218541E}" srcOrd="0" destOrd="0" presId="urn:microsoft.com/office/officeart/2005/8/layout/radial6"/>
    <dgm:cxn modelId="{C891F5F4-19A4-446E-9B07-04841DC85A6E}" type="presOf" srcId="{179C66BC-CD03-49CF-B48B-D08CE8EE9A62}" destId="{4399BB95-3E1A-4E3E-9174-D1DDDB6B9619}" srcOrd="0" destOrd="0" presId="urn:microsoft.com/office/officeart/2005/8/layout/radial6"/>
    <dgm:cxn modelId="{105C11DD-01B7-488F-868A-170A8B1E7571}" type="presOf" srcId="{573FE576-93EE-4585-BF60-C903D5A64B65}" destId="{1E3C818A-EF87-4F48-ADFD-8A6FA09ABD20}" srcOrd="0" destOrd="0" presId="urn:microsoft.com/office/officeart/2005/8/layout/radial6"/>
    <dgm:cxn modelId="{DF629B9C-10D4-4F45-95FC-F67C35E38223}" type="presOf" srcId="{8473FD4B-F948-4D60-AD80-12DCD443F6BE}" destId="{DE5E53ED-4E24-4189-B221-A71E3E60589A}" srcOrd="0" destOrd="0" presId="urn:microsoft.com/office/officeart/2005/8/layout/radial6"/>
    <dgm:cxn modelId="{CBABB9A8-1CAC-4159-AE22-C74FFC7689D9}" type="presOf" srcId="{5FDE136D-9DBB-4FF1-B72B-6B067C914A98}" destId="{CC022593-3DCD-4EDC-B79E-A57CFDBF0D06}" srcOrd="0" destOrd="0" presId="urn:microsoft.com/office/officeart/2005/8/layout/radial6"/>
    <dgm:cxn modelId="{EB2238A0-511A-449F-9AFD-E7466ED05061}" type="presOf" srcId="{E03F4CC7-0D85-4B9C-B163-7FB7E80285DE}" destId="{5E15CE38-C2B5-4B91-89FD-3808CF799D07}" srcOrd="0" destOrd="0" presId="urn:microsoft.com/office/officeart/2005/8/layout/radial6"/>
    <dgm:cxn modelId="{8FDBD498-CF8D-43A1-B9D7-9313E103FE2E}" srcId="{2A230B27-F4DF-4181-90CD-F25C8AB9CA13}" destId="{179C66BC-CD03-49CF-B48B-D08CE8EE9A62}" srcOrd="0" destOrd="0" parTransId="{5E0AF69D-0F55-4F19-A70D-9967CF1E1C42}" sibTransId="{573FE576-93EE-4585-BF60-C903D5A64B65}"/>
    <dgm:cxn modelId="{BA8DA19D-D047-4F00-A5A4-95000DCBFBB2}" type="presOf" srcId="{1542E0A3-68EC-45D3-B066-1E4138CA916F}" destId="{B62164B2-8DD2-4760-8358-282B8A97FC5C}" srcOrd="0" destOrd="0" presId="urn:microsoft.com/office/officeart/2005/8/layout/radial6"/>
    <dgm:cxn modelId="{A8046B67-C155-4E0D-AAC1-74A206BE77CF}" type="presOf" srcId="{C2472A95-711B-4CE9-955C-F91CC07EAC44}" destId="{F3611C56-2110-4810-85C5-ACF51EBD970C}" srcOrd="0" destOrd="0" presId="urn:microsoft.com/office/officeart/2005/8/layout/radial6"/>
    <dgm:cxn modelId="{DAD0E3A6-98A6-41B7-809A-F38BAC6AD125}" type="presOf" srcId="{2A230B27-F4DF-4181-90CD-F25C8AB9CA13}" destId="{015290E6-373D-4795-AB54-0248E4B31C90}" srcOrd="0" destOrd="0" presId="urn:microsoft.com/office/officeart/2005/8/layout/radial6"/>
    <dgm:cxn modelId="{33BFDEBA-5410-4265-8D2A-AA9D7315F84B}" type="presOf" srcId="{57DAD4E3-E5FA-40C4-9B4C-8AEBD4FA9D2D}" destId="{CC8E2BAC-DA62-4E50-AFAE-AC2EF40BB918}" srcOrd="0" destOrd="0" presId="urn:microsoft.com/office/officeart/2005/8/layout/radial6"/>
    <dgm:cxn modelId="{7A555629-5332-46A5-BA79-E09A37DD7817}" srcId="{61179948-428D-4F69-9837-4A2BFB27CC75}" destId="{2A230B27-F4DF-4181-90CD-F25C8AB9CA13}" srcOrd="0" destOrd="0" parTransId="{FD1EE17E-CD85-444E-9691-37C925A08FB2}" sibTransId="{ED8BD49D-3F5C-43E3-8388-0BADD07C9A26}"/>
    <dgm:cxn modelId="{FDD26747-2FA4-43E7-97E8-9746EE3FA73D}" type="presOf" srcId="{61179948-428D-4F69-9837-4A2BFB27CC75}" destId="{1C3DF946-0E48-4FDD-B5C5-3BDDDB3B229D}" srcOrd="0" destOrd="0" presId="urn:microsoft.com/office/officeart/2005/8/layout/radial6"/>
    <dgm:cxn modelId="{A46CDE8D-D010-482C-84F6-9F1BF82D9057}" type="presOf" srcId="{384F8EDE-5A52-4545-8919-27D7681DE86D}" destId="{C33120ED-A96E-4878-978F-8561E3EEA664}" srcOrd="0" destOrd="0" presId="urn:microsoft.com/office/officeart/2005/8/layout/radial6"/>
    <dgm:cxn modelId="{2129A227-9F93-43CC-A9CD-1A0E45483CE5}" type="presParOf" srcId="{1C3DF946-0E48-4FDD-B5C5-3BDDDB3B229D}" destId="{015290E6-373D-4795-AB54-0248E4B31C90}" srcOrd="0" destOrd="0" presId="urn:microsoft.com/office/officeart/2005/8/layout/radial6"/>
    <dgm:cxn modelId="{BE8D7D21-8DE6-46B5-9CBE-3F637BE4786A}" type="presParOf" srcId="{1C3DF946-0E48-4FDD-B5C5-3BDDDB3B229D}" destId="{4399BB95-3E1A-4E3E-9174-D1DDDB6B9619}" srcOrd="1" destOrd="0" presId="urn:microsoft.com/office/officeart/2005/8/layout/radial6"/>
    <dgm:cxn modelId="{B9B33FA5-7D66-4F82-B210-0725509FA373}" type="presParOf" srcId="{1C3DF946-0E48-4FDD-B5C5-3BDDDB3B229D}" destId="{9C607416-AD4D-4F1D-9987-0D519D265D5B}" srcOrd="2" destOrd="0" presId="urn:microsoft.com/office/officeart/2005/8/layout/radial6"/>
    <dgm:cxn modelId="{529B7382-9E26-43DD-8DD9-5647EE8D2864}" type="presParOf" srcId="{1C3DF946-0E48-4FDD-B5C5-3BDDDB3B229D}" destId="{1E3C818A-EF87-4F48-ADFD-8A6FA09ABD20}" srcOrd="3" destOrd="0" presId="urn:microsoft.com/office/officeart/2005/8/layout/radial6"/>
    <dgm:cxn modelId="{43021FEF-DFED-4A16-A60C-1363B4E26170}" type="presParOf" srcId="{1C3DF946-0E48-4FDD-B5C5-3BDDDB3B229D}" destId="{57ACFBB6-CC7E-4EED-9A79-53BF3218541E}" srcOrd="4" destOrd="0" presId="urn:microsoft.com/office/officeart/2005/8/layout/radial6"/>
    <dgm:cxn modelId="{DF5C5464-DC96-41DB-82BE-70F40AF95F14}" type="presParOf" srcId="{1C3DF946-0E48-4FDD-B5C5-3BDDDB3B229D}" destId="{9812CDC9-2E10-4714-90AA-FF3985DBE686}" srcOrd="5" destOrd="0" presId="urn:microsoft.com/office/officeart/2005/8/layout/radial6"/>
    <dgm:cxn modelId="{2DA9FD12-519E-4A20-B35F-D54625DA061C}" type="presParOf" srcId="{1C3DF946-0E48-4FDD-B5C5-3BDDDB3B229D}" destId="{C33120ED-A96E-4878-978F-8561E3EEA664}" srcOrd="6" destOrd="0" presId="urn:microsoft.com/office/officeart/2005/8/layout/radial6"/>
    <dgm:cxn modelId="{BD344931-DB68-4A5A-BC9B-9B94456CA563}" type="presParOf" srcId="{1C3DF946-0E48-4FDD-B5C5-3BDDDB3B229D}" destId="{B62164B2-8DD2-4760-8358-282B8A97FC5C}" srcOrd="7" destOrd="0" presId="urn:microsoft.com/office/officeart/2005/8/layout/radial6"/>
    <dgm:cxn modelId="{CAB6DABD-E6D0-42B7-A3E1-A1E6603611F6}" type="presParOf" srcId="{1C3DF946-0E48-4FDD-B5C5-3BDDDB3B229D}" destId="{E4B51D49-3BC9-4337-9FB7-CED67AE34C6B}" srcOrd="8" destOrd="0" presId="urn:microsoft.com/office/officeart/2005/8/layout/radial6"/>
    <dgm:cxn modelId="{EC2E0E51-4765-4A97-961D-C8C57CD5E54B}" type="presParOf" srcId="{1C3DF946-0E48-4FDD-B5C5-3BDDDB3B229D}" destId="{C995D32F-4CC9-4D6D-9F62-AE1E5134E4BC}" srcOrd="9" destOrd="0" presId="urn:microsoft.com/office/officeart/2005/8/layout/radial6"/>
    <dgm:cxn modelId="{B6BDBC3E-713A-4176-97DE-15C9361ABF46}" type="presParOf" srcId="{1C3DF946-0E48-4FDD-B5C5-3BDDDB3B229D}" destId="{CC8E2BAC-DA62-4E50-AFAE-AC2EF40BB918}" srcOrd="10" destOrd="0" presId="urn:microsoft.com/office/officeart/2005/8/layout/radial6"/>
    <dgm:cxn modelId="{41210788-1924-4DC5-8370-C8129ACF5BE7}" type="presParOf" srcId="{1C3DF946-0E48-4FDD-B5C5-3BDDDB3B229D}" destId="{9E38B48C-3A20-4B81-8CEB-78DC75658E12}" srcOrd="11" destOrd="0" presId="urn:microsoft.com/office/officeart/2005/8/layout/radial6"/>
    <dgm:cxn modelId="{C63C59E5-3C31-44F6-901B-79AF92B96A97}" type="presParOf" srcId="{1C3DF946-0E48-4FDD-B5C5-3BDDDB3B229D}" destId="{DE5E53ED-4E24-4189-B221-A71E3E60589A}" srcOrd="12" destOrd="0" presId="urn:microsoft.com/office/officeart/2005/8/layout/radial6"/>
    <dgm:cxn modelId="{CD56F693-ED10-44E9-8FFC-E9A75CF0DA3A}" type="presParOf" srcId="{1C3DF946-0E48-4FDD-B5C5-3BDDDB3B229D}" destId="{F3611C56-2110-4810-85C5-ACF51EBD970C}" srcOrd="13" destOrd="0" presId="urn:microsoft.com/office/officeart/2005/8/layout/radial6"/>
    <dgm:cxn modelId="{E425F712-B98A-4CD8-B7FD-7BF07A01CADA}" type="presParOf" srcId="{1C3DF946-0E48-4FDD-B5C5-3BDDDB3B229D}" destId="{6560AF39-8B88-4EF8-B9FE-77E919B37697}" srcOrd="14" destOrd="0" presId="urn:microsoft.com/office/officeart/2005/8/layout/radial6"/>
    <dgm:cxn modelId="{8A0BA2F7-9BA1-4E40-91F3-34296372D1B0}" type="presParOf" srcId="{1C3DF946-0E48-4FDD-B5C5-3BDDDB3B229D}" destId="{CC022593-3DCD-4EDC-B79E-A57CFDBF0D06}" srcOrd="15" destOrd="0" presId="urn:microsoft.com/office/officeart/2005/8/layout/radial6"/>
    <dgm:cxn modelId="{E17D5BF3-0775-4E40-9174-8C1CD377CE67}" type="presParOf" srcId="{1C3DF946-0E48-4FDD-B5C5-3BDDDB3B229D}" destId="{14CA1C24-6D9C-4A3E-96D1-7EAEE7730CC3}" srcOrd="16" destOrd="0" presId="urn:microsoft.com/office/officeart/2005/8/layout/radial6"/>
    <dgm:cxn modelId="{8EB8E518-BAA6-40FE-80DF-CB4C7BDD427D}" type="presParOf" srcId="{1C3DF946-0E48-4FDD-B5C5-3BDDDB3B229D}" destId="{53E76FEE-ABAA-4057-B09B-1F8760F50FD8}" srcOrd="17" destOrd="0" presId="urn:microsoft.com/office/officeart/2005/8/layout/radial6"/>
    <dgm:cxn modelId="{58713D08-026A-47DA-A590-B65C66439EFF}" type="presParOf" srcId="{1C3DF946-0E48-4FDD-B5C5-3BDDDB3B229D}" destId="{5E15CE38-C2B5-4B91-89FD-3808CF799D0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B36775-E1B5-42A1-B118-FA92A2F0081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638B43CC-8302-41CE-AF2A-974D705E1CD0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Web Server</a:t>
          </a:r>
          <a:endParaRPr lang="en-US" smtClean="0"/>
        </a:p>
      </dgm:t>
    </dgm:pt>
    <dgm:pt modelId="{30C17CFC-3F23-4886-9FF1-19775C02EB88}" type="parTrans" cxnId="{593F0709-FB37-4CA4-9A8A-021092019147}">
      <dgm:prSet/>
      <dgm:spPr/>
      <dgm:t>
        <a:bodyPr/>
        <a:lstStyle/>
        <a:p>
          <a:endParaRPr lang="en-US"/>
        </a:p>
      </dgm:t>
    </dgm:pt>
    <dgm:pt modelId="{5889B84D-F55A-496C-B913-5155DB088703}" type="sibTrans" cxnId="{593F0709-FB37-4CA4-9A8A-021092019147}">
      <dgm:prSet/>
      <dgm:spPr/>
      <dgm:t>
        <a:bodyPr/>
        <a:lstStyle/>
        <a:p>
          <a:endParaRPr lang="en-US"/>
        </a:p>
      </dgm:t>
    </dgm:pt>
    <dgm:pt modelId="{D12A3783-C4DA-4215-B0D8-4FEADDC9B660}" type="asst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Microprocessor</a:t>
          </a:r>
          <a:endParaRPr lang="en-IN" b="0" i="0" u="none" strike="noStrike" baseline="0" smtClean="0">
            <a:latin typeface="Times New Roman" panose="02020603050405020304" pitchFamily="18" charset="0"/>
          </a:endParaRPr>
        </a:p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(Raspberry PI)</a:t>
          </a:r>
          <a:endParaRPr lang="en-US" smtClean="0"/>
        </a:p>
      </dgm:t>
    </dgm:pt>
    <dgm:pt modelId="{CD58DE20-B7E3-4EBC-96B6-36FAEDDA80A5}" type="parTrans" cxnId="{76D5559A-129C-4AF1-AAB4-A250126F282C}">
      <dgm:prSet/>
      <dgm:spPr/>
      <dgm:t>
        <a:bodyPr/>
        <a:lstStyle/>
        <a:p>
          <a:endParaRPr lang="en-US"/>
        </a:p>
      </dgm:t>
    </dgm:pt>
    <dgm:pt modelId="{B5FD0430-4D65-47CD-8FC0-251755D2B4C1}" type="sibTrans" cxnId="{76D5559A-129C-4AF1-AAB4-A250126F282C}">
      <dgm:prSet/>
      <dgm:spPr/>
      <dgm:t>
        <a:bodyPr/>
        <a:lstStyle/>
        <a:p>
          <a:endParaRPr lang="en-US"/>
        </a:p>
      </dgm:t>
    </dgm:pt>
    <dgm:pt modelId="{86CD0755-2DC2-434D-A132-C5F67E04B522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Microcontroller</a:t>
          </a:r>
        </a:p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(Arduino)</a:t>
          </a:r>
          <a:endParaRPr lang="en-US" smtClean="0"/>
        </a:p>
      </dgm:t>
    </dgm:pt>
    <dgm:pt modelId="{C405EE54-12C1-433C-AF49-AD77100F83D7}" type="parTrans" cxnId="{71EC8066-93A3-417F-8BEC-098A82B741F2}">
      <dgm:prSet/>
      <dgm:spPr/>
      <dgm:t>
        <a:bodyPr/>
        <a:lstStyle/>
        <a:p>
          <a:endParaRPr lang="en-US"/>
        </a:p>
      </dgm:t>
    </dgm:pt>
    <dgm:pt modelId="{4A5D6870-67E9-4ADC-9D9E-5CF776F761CB}" type="sibTrans" cxnId="{71EC8066-93A3-417F-8BEC-098A82B741F2}">
      <dgm:prSet/>
      <dgm:spPr/>
      <dgm:t>
        <a:bodyPr/>
        <a:lstStyle/>
        <a:p>
          <a:endParaRPr lang="en-US"/>
        </a:p>
      </dgm:t>
    </dgm:pt>
    <dgm:pt modelId="{374C3903-04A6-4430-B5E7-D817A86512D1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Lighting</a:t>
          </a:r>
        </a:p>
      </dgm:t>
    </dgm:pt>
    <dgm:pt modelId="{A358FA36-4F25-442B-9137-836C246F9926}" type="parTrans" cxnId="{F418944E-9AFB-4EF2-99E4-48A255D002FE}">
      <dgm:prSet/>
      <dgm:spPr/>
      <dgm:t>
        <a:bodyPr/>
        <a:lstStyle/>
        <a:p>
          <a:endParaRPr lang="en-US"/>
        </a:p>
      </dgm:t>
    </dgm:pt>
    <dgm:pt modelId="{7243D376-0ED2-4FEA-B939-42BCE94B805A}" type="sibTrans" cxnId="{F418944E-9AFB-4EF2-99E4-48A255D002FE}">
      <dgm:prSet/>
      <dgm:spPr/>
      <dgm:t>
        <a:bodyPr/>
        <a:lstStyle/>
        <a:p>
          <a:endParaRPr lang="en-US"/>
        </a:p>
      </dgm:t>
    </dgm:pt>
    <dgm:pt modelId="{0D663C4B-5907-4908-AF9B-BE6E51213CE8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Security</a:t>
          </a:r>
        </a:p>
      </dgm:t>
    </dgm:pt>
    <dgm:pt modelId="{9BFF1C71-6B67-417B-9C95-17F5944FFA8F}" type="parTrans" cxnId="{692B70D3-8EBB-4741-8BB7-90C9F86DCBD3}">
      <dgm:prSet/>
      <dgm:spPr/>
      <dgm:t>
        <a:bodyPr/>
        <a:lstStyle/>
        <a:p>
          <a:endParaRPr lang="en-US"/>
        </a:p>
      </dgm:t>
    </dgm:pt>
    <dgm:pt modelId="{5133F451-D32D-485E-B184-09B39B5C9BB3}" type="sibTrans" cxnId="{692B70D3-8EBB-4741-8BB7-90C9F86DCBD3}">
      <dgm:prSet/>
      <dgm:spPr/>
      <dgm:t>
        <a:bodyPr/>
        <a:lstStyle/>
        <a:p>
          <a:endParaRPr lang="en-US"/>
        </a:p>
      </dgm:t>
    </dgm:pt>
    <dgm:pt modelId="{47D1D3E4-EED4-40D3-921E-0D22F01391FA}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Switching</a:t>
          </a:r>
        </a:p>
      </dgm:t>
    </dgm:pt>
    <dgm:pt modelId="{C8D647A8-7485-40CF-A67A-E7FBD7F03903}" type="parTrans" cxnId="{51E0FE13-5967-478F-BF68-D44E77DD4E57}">
      <dgm:prSet/>
      <dgm:spPr/>
      <dgm:t>
        <a:bodyPr/>
        <a:lstStyle/>
        <a:p>
          <a:endParaRPr lang="en-US"/>
        </a:p>
      </dgm:t>
    </dgm:pt>
    <dgm:pt modelId="{C56FDCC0-E829-4759-99E2-2BE83E16C32E}" type="sibTrans" cxnId="{51E0FE13-5967-478F-BF68-D44E77DD4E57}">
      <dgm:prSet/>
      <dgm:spPr/>
      <dgm:t>
        <a:bodyPr/>
        <a:lstStyle/>
        <a:p>
          <a:endParaRPr lang="en-US"/>
        </a:p>
      </dgm:t>
    </dgm:pt>
    <dgm:pt modelId="{E245778E-C8C6-4269-B7A2-A2FD233A3093}" type="asst">
      <dgm:prSet/>
      <dgm:spPr/>
      <dgm:t>
        <a:bodyPr/>
        <a:lstStyle/>
        <a:p>
          <a:pPr marR="0" algn="ctr" rtl="0"/>
          <a:r>
            <a:rPr lang="en-IN" b="0" i="0" u="none" strike="noStrike" baseline="0" smtClean="0">
              <a:latin typeface="Calibri" panose="020F0502020204030204" pitchFamily="34" charset="0"/>
            </a:rPr>
            <a:t>User Interface</a:t>
          </a:r>
          <a:endParaRPr lang="en-US" smtClean="0"/>
        </a:p>
      </dgm:t>
    </dgm:pt>
    <dgm:pt modelId="{6F1D9D0C-57B0-4C7C-BA22-20D377ED6BA5}" type="parTrans" cxnId="{CA63D3D3-36ED-4197-BB25-F1AFA98EB067}">
      <dgm:prSet/>
      <dgm:spPr/>
      <dgm:t>
        <a:bodyPr/>
        <a:lstStyle/>
        <a:p>
          <a:endParaRPr lang="en-US"/>
        </a:p>
      </dgm:t>
    </dgm:pt>
    <dgm:pt modelId="{FFEA365B-52C5-48E6-B37F-3303A693EFBB}" type="sibTrans" cxnId="{CA63D3D3-36ED-4197-BB25-F1AFA98EB067}">
      <dgm:prSet/>
      <dgm:spPr/>
      <dgm:t>
        <a:bodyPr/>
        <a:lstStyle/>
        <a:p>
          <a:endParaRPr lang="en-US"/>
        </a:p>
      </dgm:t>
    </dgm:pt>
    <dgm:pt modelId="{65F7F06D-16E7-41FF-A913-A1FC39189DFE}" type="pres">
      <dgm:prSet presAssocID="{D9B36775-E1B5-42A1-B118-FA92A2F0081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36E969-3B1A-40C6-84B2-0B2783D2B23C}" type="pres">
      <dgm:prSet presAssocID="{638B43CC-8302-41CE-AF2A-974D705E1CD0}" presName="hierRoot1" presStyleCnt="0">
        <dgm:presLayoutVars>
          <dgm:hierBranch/>
        </dgm:presLayoutVars>
      </dgm:prSet>
      <dgm:spPr/>
    </dgm:pt>
    <dgm:pt modelId="{66FB8A3D-9BDC-438C-8FF3-140BAC5DC271}" type="pres">
      <dgm:prSet presAssocID="{638B43CC-8302-41CE-AF2A-974D705E1CD0}" presName="rootComposite1" presStyleCnt="0"/>
      <dgm:spPr/>
    </dgm:pt>
    <dgm:pt modelId="{77DFDA61-2373-42F8-AA61-A51C97DA2C6F}" type="pres">
      <dgm:prSet presAssocID="{638B43CC-8302-41CE-AF2A-974D705E1CD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BB3802-5917-4726-86E3-C3CA96953482}" type="pres">
      <dgm:prSet presAssocID="{638B43CC-8302-41CE-AF2A-974D705E1CD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F311856-9E9C-4050-8E9A-18BFB11D684E}" type="pres">
      <dgm:prSet presAssocID="{638B43CC-8302-41CE-AF2A-974D705E1CD0}" presName="hierChild2" presStyleCnt="0"/>
      <dgm:spPr/>
    </dgm:pt>
    <dgm:pt modelId="{6099E6CA-D796-4096-810B-DB2A94892B51}" type="pres">
      <dgm:prSet presAssocID="{638B43CC-8302-41CE-AF2A-974D705E1CD0}" presName="hierChild3" presStyleCnt="0"/>
      <dgm:spPr/>
    </dgm:pt>
    <dgm:pt modelId="{D7052FE2-34A8-437B-AE26-37BECBD429B9}" type="pres">
      <dgm:prSet presAssocID="{CD58DE20-B7E3-4EBC-96B6-36FAEDDA80A5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4A1A14F0-8964-4B63-AF1C-791CF3899F42}" type="pres">
      <dgm:prSet presAssocID="{D12A3783-C4DA-4215-B0D8-4FEADDC9B660}" presName="hierRoot3" presStyleCnt="0">
        <dgm:presLayoutVars>
          <dgm:hierBranch/>
        </dgm:presLayoutVars>
      </dgm:prSet>
      <dgm:spPr/>
    </dgm:pt>
    <dgm:pt modelId="{BB601572-0DB1-4BD1-8773-6C2DD4BFD33C}" type="pres">
      <dgm:prSet presAssocID="{D12A3783-C4DA-4215-B0D8-4FEADDC9B660}" presName="rootComposite3" presStyleCnt="0"/>
      <dgm:spPr/>
    </dgm:pt>
    <dgm:pt modelId="{570BBE76-47F2-4D3D-8FDE-855E5756F56A}" type="pres">
      <dgm:prSet presAssocID="{D12A3783-C4DA-4215-B0D8-4FEADDC9B660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EAFE0B-233F-43DF-B247-2CE24EA691EC}" type="pres">
      <dgm:prSet presAssocID="{D12A3783-C4DA-4215-B0D8-4FEADDC9B660}" presName="rootConnector3" presStyleLbl="asst1" presStyleIdx="0" presStyleCnt="2"/>
      <dgm:spPr/>
      <dgm:t>
        <a:bodyPr/>
        <a:lstStyle/>
        <a:p>
          <a:endParaRPr lang="en-US"/>
        </a:p>
      </dgm:t>
    </dgm:pt>
    <dgm:pt modelId="{FCF43CB6-56A3-48F0-A8B2-679A47BFBD85}" type="pres">
      <dgm:prSet presAssocID="{D12A3783-C4DA-4215-B0D8-4FEADDC9B660}" presName="hierChild6" presStyleCnt="0"/>
      <dgm:spPr/>
    </dgm:pt>
    <dgm:pt modelId="{033744B1-0C17-4B29-8839-2EBA28C33CAB}" type="pres">
      <dgm:prSet presAssocID="{C405EE54-12C1-433C-AF49-AD77100F83D7}" presName="Name35" presStyleLbl="parChTrans1D3" presStyleIdx="0" presStyleCnt="1"/>
      <dgm:spPr/>
      <dgm:t>
        <a:bodyPr/>
        <a:lstStyle/>
        <a:p>
          <a:endParaRPr lang="en-US"/>
        </a:p>
      </dgm:t>
    </dgm:pt>
    <dgm:pt modelId="{6C3D572C-C2FC-4705-8EB5-7B33C51703C3}" type="pres">
      <dgm:prSet presAssocID="{86CD0755-2DC2-434D-A132-C5F67E04B522}" presName="hierRoot2" presStyleCnt="0">
        <dgm:presLayoutVars>
          <dgm:hierBranch val="r"/>
        </dgm:presLayoutVars>
      </dgm:prSet>
      <dgm:spPr/>
    </dgm:pt>
    <dgm:pt modelId="{7578DA1A-27F7-463D-8116-B73DF4D6F887}" type="pres">
      <dgm:prSet presAssocID="{86CD0755-2DC2-434D-A132-C5F67E04B522}" presName="rootComposite" presStyleCnt="0"/>
      <dgm:spPr/>
    </dgm:pt>
    <dgm:pt modelId="{3A05027C-8472-46A0-8151-EAD2833206C0}" type="pres">
      <dgm:prSet presAssocID="{86CD0755-2DC2-434D-A132-C5F67E04B52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5F107F-827B-4B62-B067-295BF7E3AA2A}" type="pres">
      <dgm:prSet presAssocID="{86CD0755-2DC2-434D-A132-C5F67E04B522}" presName="rootConnector" presStyleLbl="node3" presStyleIdx="0" presStyleCnt="1"/>
      <dgm:spPr/>
      <dgm:t>
        <a:bodyPr/>
        <a:lstStyle/>
        <a:p>
          <a:endParaRPr lang="en-US"/>
        </a:p>
      </dgm:t>
    </dgm:pt>
    <dgm:pt modelId="{4C399684-6C2B-4C4F-9A80-989791A2108D}" type="pres">
      <dgm:prSet presAssocID="{86CD0755-2DC2-434D-A132-C5F67E04B522}" presName="hierChild4" presStyleCnt="0"/>
      <dgm:spPr/>
    </dgm:pt>
    <dgm:pt modelId="{347B37B4-B7C8-43E3-BCA8-49FD97189949}" type="pres">
      <dgm:prSet presAssocID="{A358FA36-4F25-442B-9137-836C246F9926}" presName="Name50" presStyleLbl="parChTrans1D4" presStyleIdx="0" presStyleCnt="3"/>
      <dgm:spPr/>
      <dgm:t>
        <a:bodyPr/>
        <a:lstStyle/>
        <a:p>
          <a:endParaRPr lang="en-US"/>
        </a:p>
      </dgm:t>
    </dgm:pt>
    <dgm:pt modelId="{818F16E8-B039-400B-BCD1-9BDC76AD0C7B}" type="pres">
      <dgm:prSet presAssocID="{374C3903-04A6-4430-B5E7-D817A86512D1}" presName="hierRoot2" presStyleCnt="0">
        <dgm:presLayoutVars>
          <dgm:hierBranch val="r"/>
        </dgm:presLayoutVars>
      </dgm:prSet>
      <dgm:spPr/>
    </dgm:pt>
    <dgm:pt modelId="{88F7C254-437B-4E46-9028-04300FC749EA}" type="pres">
      <dgm:prSet presAssocID="{374C3903-04A6-4430-B5E7-D817A86512D1}" presName="rootComposite" presStyleCnt="0"/>
      <dgm:spPr/>
    </dgm:pt>
    <dgm:pt modelId="{F033905D-5C91-4A3E-BCCA-8A10D39B9F75}" type="pres">
      <dgm:prSet presAssocID="{374C3903-04A6-4430-B5E7-D817A86512D1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145D76-0661-4FD1-B968-B05F8A13387B}" type="pres">
      <dgm:prSet presAssocID="{374C3903-04A6-4430-B5E7-D817A86512D1}" presName="rootConnector" presStyleLbl="node4" presStyleIdx="0" presStyleCnt="3"/>
      <dgm:spPr/>
      <dgm:t>
        <a:bodyPr/>
        <a:lstStyle/>
        <a:p>
          <a:endParaRPr lang="en-US"/>
        </a:p>
      </dgm:t>
    </dgm:pt>
    <dgm:pt modelId="{CD37879E-A767-413A-AD96-FA2145550153}" type="pres">
      <dgm:prSet presAssocID="{374C3903-04A6-4430-B5E7-D817A86512D1}" presName="hierChild4" presStyleCnt="0"/>
      <dgm:spPr/>
    </dgm:pt>
    <dgm:pt modelId="{F2C24C2F-D0CD-4AE7-88EA-942B95E45E82}" type="pres">
      <dgm:prSet presAssocID="{374C3903-04A6-4430-B5E7-D817A86512D1}" presName="hierChild5" presStyleCnt="0"/>
      <dgm:spPr/>
    </dgm:pt>
    <dgm:pt modelId="{7C0433AC-0B22-4C73-812A-09F2094FC58F}" type="pres">
      <dgm:prSet presAssocID="{9BFF1C71-6B67-417B-9C95-17F5944FFA8F}" presName="Name50" presStyleLbl="parChTrans1D4" presStyleIdx="1" presStyleCnt="3"/>
      <dgm:spPr/>
      <dgm:t>
        <a:bodyPr/>
        <a:lstStyle/>
        <a:p>
          <a:endParaRPr lang="en-US"/>
        </a:p>
      </dgm:t>
    </dgm:pt>
    <dgm:pt modelId="{821B9B1E-AF12-4D21-AFCB-C8F5C825A24B}" type="pres">
      <dgm:prSet presAssocID="{0D663C4B-5907-4908-AF9B-BE6E51213CE8}" presName="hierRoot2" presStyleCnt="0">
        <dgm:presLayoutVars>
          <dgm:hierBranch val="r"/>
        </dgm:presLayoutVars>
      </dgm:prSet>
      <dgm:spPr/>
    </dgm:pt>
    <dgm:pt modelId="{74735101-1DBE-4603-BE59-D94311EDE410}" type="pres">
      <dgm:prSet presAssocID="{0D663C4B-5907-4908-AF9B-BE6E51213CE8}" presName="rootComposite" presStyleCnt="0"/>
      <dgm:spPr/>
    </dgm:pt>
    <dgm:pt modelId="{D269385D-D403-495A-9356-92368FA76E72}" type="pres">
      <dgm:prSet presAssocID="{0D663C4B-5907-4908-AF9B-BE6E51213CE8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E7D23A-1ECD-4F68-9984-C4D329DCB341}" type="pres">
      <dgm:prSet presAssocID="{0D663C4B-5907-4908-AF9B-BE6E51213CE8}" presName="rootConnector" presStyleLbl="node4" presStyleIdx="1" presStyleCnt="3"/>
      <dgm:spPr/>
      <dgm:t>
        <a:bodyPr/>
        <a:lstStyle/>
        <a:p>
          <a:endParaRPr lang="en-US"/>
        </a:p>
      </dgm:t>
    </dgm:pt>
    <dgm:pt modelId="{AA1D882E-EB90-4EE2-AFAE-BAF1CC78001B}" type="pres">
      <dgm:prSet presAssocID="{0D663C4B-5907-4908-AF9B-BE6E51213CE8}" presName="hierChild4" presStyleCnt="0"/>
      <dgm:spPr/>
    </dgm:pt>
    <dgm:pt modelId="{32230BD4-D394-4B7B-998D-03331295BB97}" type="pres">
      <dgm:prSet presAssocID="{0D663C4B-5907-4908-AF9B-BE6E51213CE8}" presName="hierChild5" presStyleCnt="0"/>
      <dgm:spPr/>
    </dgm:pt>
    <dgm:pt modelId="{014F23BD-357B-4281-9344-73EAFF589F88}" type="pres">
      <dgm:prSet presAssocID="{C8D647A8-7485-40CF-A67A-E7FBD7F03903}" presName="Name50" presStyleLbl="parChTrans1D4" presStyleIdx="2" presStyleCnt="3"/>
      <dgm:spPr/>
      <dgm:t>
        <a:bodyPr/>
        <a:lstStyle/>
        <a:p>
          <a:endParaRPr lang="en-US"/>
        </a:p>
      </dgm:t>
    </dgm:pt>
    <dgm:pt modelId="{882B376C-AC7E-4FB9-B13C-FEB417C838C7}" type="pres">
      <dgm:prSet presAssocID="{47D1D3E4-EED4-40D3-921E-0D22F01391FA}" presName="hierRoot2" presStyleCnt="0">
        <dgm:presLayoutVars>
          <dgm:hierBranch val="r"/>
        </dgm:presLayoutVars>
      </dgm:prSet>
      <dgm:spPr/>
    </dgm:pt>
    <dgm:pt modelId="{D4A88792-0564-4377-8081-350F191802A7}" type="pres">
      <dgm:prSet presAssocID="{47D1D3E4-EED4-40D3-921E-0D22F01391FA}" presName="rootComposite" presStyleCnt="0"/>
      <dgm:spPr/>
    </dgm:pt>
    <dgm:pt modelId="{83603179-6D8A-4607-B1E9-5A4DF67ECBAA}" type="pres">
      <dgm:prSet presAssocID="{47D1D3E4-EED4-40D3-921E-0D22F01391FA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53BA0-47D2-4C4C-B934-49539EBF89CF}" type="pres">
      <dgm:prSet presAssocID="{47D1D3E4-EED4-40D3-921E-0D22F01391FA}" presName="rootConnector" presStyleLbl="node4" presStyleIdx="2" presStyleCnt="3"/>
      <dgm:spPr/>
      <dgm:t>
        <a:bodyPr/>
        <a:lstStyle/>
        <a:p>
          <a:endParaRPr lang="en-US"/>
        </a:p>
      </dgm:t>
    </dgm:pt>
    <dgm:pt modelId="{4C400759-DE3E-4010-A46B-683D6F2B7EDC}" type="pres">
      <dgm:prSet presAssocID="{47D1D3E4-EED4-40D3-921E-0D22F01391FA}" presName="hierChild4" presStyleCnt="0"/>
      <dgm:spPr/>
    </dgm:pt>
    <dgm:pt modelId="{862A52E3-148F-4CAE-8BD6-DD7DE10504F7}" type="pres">
      <dgm:prSet presAssocID="{47D1D3E4-EED4-40D3-921E-0D22F01391FA}" presName="hierChild5" presStyleCnt="0"/>
      <dgm:spPr/>
    </dgm:pt>
    <dgm:pt modelId="{C6A1BBEC-44FD-4F69-A375-843645B76500}" type="pres">
      <dgm:prSet presAssocID="{86CD0755-2DC2-434D-A132-C5F67E04B522}" presName="hierChild5" presStyleCnt="0"/>
      <dgm:spPr/>
    </dgm:pt>
    <dgm:pt modelId="{E5CA3584-AA86-478D-99E7-4E23E3852DCB}" type="pres">
      <dgm:prSet presAssocID="{D12A3783-C4DA-4215-B0D8-4FEADDC9B660}" presName="hierChild7" presStyleCnt="0"/>
      <dgm:spPr/>
    </dgm:pt>
    <dgm:pt modelId="{3CA8B0FD-EE2A-4827-8932-838AD63AD312}" type="pres">
      <dgm:prSet presAssocID="{6F1D9D0C-57B0-4C7C-BA22-20D377ED6BA5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9E19CECA-BDB3-43E4-B635-5CB3E505DD3F}" type="pres">
      <dgm:prSet presAssocID="{E245778E-C8C6-4269-B7A2-A2FD233A3093}" presName="hierRoot3" presStyleCnt="0">
        <dgm:presLayoutVars>
          <dgm:hierBranch/>
        </dgm:presLayoutVars>
      </dgm:prSet>
      <dgm:spPr/>
    </dgm:pt>
    <dgm:pt modelId="{A20AA553-E062-4907-80F9-5288AB9D4C6E}" type="pres">
      <dgm:prSet presAssocID="{E245778E-C8C6-4269-B7A2-A2FD233A3093}" presName="rootComposite3" presStyleCnt="0"/>
      <dgm:spPr/>
    </dgm:pt>
    <dgm:pt modelId="{91B1820F-DA83-4348-A6D6-7E6F975680ED}" type="pres">
      <dgm:prSet presAssocID="{E245778E-C8C6-4269-B7A2-A2FD233A3093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64CC0-1831-49CF-B550-D417BE677D2B}" type="pres">
      <dgm:prSet presAssocID="{E245778E-C8C6-4269-B7A2-A2FD233A3093}" presName="rootConnector3" presStyleLbl="asst1" presStyleIdx="1" presStyleCnt="2"/>
      <dgm:spPr/>
      <dgm:t>
        <a:bodyPr/>
        <a:lstStyle/>
        <a:p>
          <a:endParaRPr lang="en-US"/>
        </a:p>
      </dgm:t>
    </dgm:pt>
    <dgm:pt modelId="{D2F63FBA-E2B8-4333-A7FC-FE4F77EAABFC}" type="pres">
      <dgm:prSet presAssocID="{E245778E-C8C6-4269-B7A2-A2FD233A3093}" presName="hierChild6" presStyleCnt="0"/>
      <dgm:spPr/>
    </dgm:pt>
    <dgm:pt modelId="{8B1909AE-66C6-42AE-916A-BBD716C41A09}" type="pres">
      <dgm:prSet presAssocID="{E245778E-C8C6-4269-B7A2-A2FD233A3093}" presName="hierChild7" presStyleCnt="0"/>
      <dgm:spPr/>
    </dgm:pt>
  </dgm:ptLst>
  <dgm:cxnLst>
    <dgm:cxn modelId="{5D0492A1-3EBB-485E-ACEA-A5763EF816BE}" type="presOf" srcId="{374C3903-04A6-4430-B5E7-D817A86512D1}" destId="{D0145D76-0661-4FD1-B968-B05F8A13387B}" srcOrd="1" destOrd="0" presId="urn:microsoft.com/office/officeart/2005/8/layout/orgChart1"/>
    <dgm:cxn modelId="{692B70D3-8EBB-4741-8BB7-90C9F86DCBD3}" srcId="{86CD0755-2DC2-434D-A132-C5F67E04B522}" destId="{0D663C4B-5907-4908-AF9B-BE6E51213CE8}" srcOrd="1" destOrd="0" parTransId="{9BFF1C71-6B67-417B-9C95-17F5944FFA8F}" sibTransId="{5133F451-D32D-485E-B184-09B39B5C9BB3}"/>
    <dgm:cxn modelId="{593F0709-FB37-4CA4-9A8A-021092019147}" srcId="{D9B36775-E1B5-42A1-B118-FA92A2F00815}" destId="{638B43CC-8302-41CE-AF2A-974D705E1CD0}" srcOrd="0" destOrd="0" parTransId="{30C17CFC-3F23-4886-9FF1-19775C02EB88}" sibTransId="{5889B84D-F55A-496C-B913-5155DB088703}"/>
    <dgm:cxn modelId="{51E0FE13-5967-478F-BF68-D44E77DD4E57}" srcId="{86CD0755-2DC2-434D-A132-C5F67E04B522}" destId="{47D1D3E4-EED4-40D3-921E-0D22F01391FA}" srcOrd="2" destOrd="0" parTransId="{C8D647A8-7485-40CF-A67A-E7FBD7F03903}" sibTransId="{C56FDCC0-E829-4759-99E2-2BE83E16C32E}"/>
    <dgm:cxn modelId="{115D60F1-C56C-4671-962A-DEFD171D2630}" type="presOf" srcId="{D12A3783-C4DA-4215-B0D8-4FEADDC9B660}" destId="{43EAFE0B-233F-43DF-B247-2CE24EA691EC}" srcOrd="1" destOrd="0" presId="urn:microsoft.com/office/officeart/2005/8/layout/orgChart1"/>
    <dgm:cxn modelId="{9E2624A8-FB40-4E15-AC6B-6022888E45A5}" type="presOf" srcId="{9BFF1C71-6B67-417B-9C95-17F5944FFA8F}" destId="{7C0433AC-0B22-4C73-812A-09F2094FC58F}" srcOrd="0" destOrd="0" presId="urn:microsoft.com/office/officeart/2005/8/layout/orgChart1"/>
    <dgm:cxn modelId="{717C31F0-C0D9-49B9-83D1-EA0264589A45}" type="presOf" srcId="{638B43CC-8302-41CE-AF2A-974D705E1CD0}" destId="{33BB3802-5917-4726-86E3-C3CA96953482}" srcOrd="1" destOrd="0" presId="urn:microsoft.com/office/officeart/2005/8/layout/orgChart1"/>
    <dgm:cxn modelId="{155EE56D-241F-49F5-B8E2-576B56C02AF3}" type="presOf" srcId="{C405EE54-12C1-433C-AF49-AD77100F83D7}" destId="{033744B1-0C17-4B29-8839-2EBA28C33CAB}" srcOrd="0" destOrd="0" presId="urn:microsoft.com/office/officeart/2005/8/layout/orgChart1"/>
    <dgm:cxn modelId="{1BE85B48-B3AD-4EF3-81E4-FF8FA4542ED5}" type="presOf" srcId="{0D663C4B-5907-4908-AF9B-BE6E51213CE8}" destId="{D269385D-D403-495A-9356-92368FA76E72}" srcOrd="0" destOrd="0" presId="urn:microsoft.com/office/officeart/2005/8/layout/orgChart1"/>
    <dgm:cxn modelId="{4E49C7B2-04A0-4FB2-889C-A4241585FB66}" type="presOf" srcId="{86CD0755-2DC2-434D-A132-C5F67E04B522}" destId="{3A05027C-8472-46A0-8151-EAD2833206C0}" srcOrd="0" destOrd="0" presId="urn:microsoft.com/office/officeart/2005/8/layout/orgChart1"/>
    <dgm:cxn modelId="{D38A801C-72C6-4A34-8418-7EF330A12792}" type="presOf" srcId="{374C3903-04A6-4430-B5E7-D817A86512D1}" destId="{F033905D-5C91-4A3E-BCCA-8A10D39B9F75}" srcOrd="0" destOrd="0" presId="urn:microsoft.com/office/officeart/2005/8/layout/orgChart1"/>
    <dgm:cxn modelId="{71EC8066-93A3-417F-8BEC-098A82B741F2}" srcId="{D12A3783-C4DA-4215-B0D8-4FEADDC9B660}" destId="{86CD0755-2DC2-434D-A132-C5F67E04B522}" srcOrd="0" destOrd="0" parTransId="{C405EE54-12C1-433C-AF49-AD77100F83D7}" sibTransId="{4A5D6870-67E9-4ADC-9D9E-5CF776F761CB}"/>
    <dgm:cxn modelId="{28D82744-2888-45F4-9995-59AE7D9FC73C}" type="presOf" srcId="{47D1D3E4-EED4-40D3-921E-0D22F01391FA}" destId="{83603179-6D8A-4607-B1E9-5A4DF67ECBAA}" srcOrd="0" destOrd="0" presId="urn:microsoft.com/office/officeart/2005/8/layout/orgChart1"/>
    <dgm:cxn modelId="{C9F1BB14-CC34-4DBB-98FB-936AA74B5C29}" type="presOf" srcId="{A358FA36-4F25-442B-9137-836C246F9926}" destId="{347B37B4-B7C8-43E3-BCA8-49FD97189949}" srcOrd="0" destOrd="0" presId="urn:microsoft.com/office/officeart/2005/8/layout/orgChart1"/>
    <dgm:cxn modelId="{6F6F650E-6DE6-440C-A43C-F15036D323DA}" type="presOf" srcId="{E245778E-C8C6-4269-B7A2-A2FD233A3093}" destId="{0F364CC0-1831-49CF-B550-D417BE677D2B}" srcOrd="1" destOrd="0" presId="urn:microsoft.com/office/officeart/2005/8/layout/orgChart1"/>
    <dgm:cxn modelId="{33224849-694F-4E4D-A3C8-94E1471555F4}" type="presOf" srcId="{86CD0755-2DC2-434D-A132-C5F67E04B522}" destId="{275F107F-827B-4B62-B067-295BF7E3AA2A}" srcOrd="1" destOrd="0" presId="urn:microsoft.com/office/officeart/2005/8/layout/orgChart1"/>
    <dgm:cxn modelId="{93CFDB9A-FAE6-4C4C-9ED0-7641A95A1269}" type="presOf" srcId="{E245778E-C8C6-4269-B7A2-A2FD233A3093}" destId="{91B1820F-DA83-4348-A6D6-7E6F975680ED}" srcOrd="0" destOrd="0" presId="urn:microsoft.com/office/officeart/2005/8/layout/orgChart1"/>
    <dgm:cxn modelId="{3956B4A8-EC1F-475B-AC59-D9CFE6A7B992}" type="presOf" srcId="{D9B36775-E1B5-42A1-B118-FA92A2F00815}" destId="{65F7F06D-16E7-41FF-A913-A1FC39189DFE}" srcOrd="0" destOrd="0" presId="urn:microsoft.com/office/officeart/2005/8/layout/orgChart1"/>
    <dgm:cxn modelId="{F6F75138-4F0C-4446-9E09-4DF46E3FC224}" type="presOf" srcId="{6F1D9D0C-57B0-4C7C-BA22-20D377ED6BA5}" destId="{3CA8B0FD-EE2A-4827-8932-838AD63AD312}" srcOrd="0" destOrd="0" presId="urn:microsoft.com/office/officeart/2005/8/layout/orgChart1"/>
    <dgm:cxn modelId="{E6EADA4C-CC2B-405B-9657-D90F39F18AED}" type="presOf" srcId="{47D1D3E4-EED4-40D3-921E-0D22F01391FA}" destId="{83B53BA0-47D2-4C4C-B934-49539EBF89CF}" srcOrd="1" destOrd="0" presId="urn:microsoft.com/office/officeart/2005/8/layout/orgChart1"/>
    <dgm:cxn modelId="{F511949E-C0FB-4A27-97D5-6E81F6EBB7CF}" type="presOf" srcId="{CD58DE20-B7E3-4EBC-96B6-36FAEDDA80A5}" destId="{D7052FE2-34A8-437B-AE26-37BECBD429B9}" srcOrd="0" destOrd="0" presId="urn:microsoft.com/office/officeart/2005/8/layout/orgChart1"/>
    <dgm:cxn modelId="{C62FF43D-77E0-4B62-90B1-AAB89BA90931}" type="presOf" srcId="{C8D647A8-7485-40CF-A67A-E7FBD7F03903}" destId="{014F23BD-357B-4281-9344-73EAFF589F88}" srcOrd="0" destOrd="0" presId="urn:microsoft.com/office/officeart/2005/8/layout/orgChart1"/>
    <dgm:cxn modelId="{F418944E-9AFB-4EF2-99E4-48A255D002FE}" srcId="{86CD0755-2DC2-434D-A132-C5F67E04B522}" destId="{374C3903-04A6-4430-B5E7-D817A86512D1}" srcOrd="0" destOrd="0" parTransId="{A358FA36-4F25-442B-9137-836C246F9926}" sibTransId="{7243D376-0ED2-4FEA-B939-42BCE94B805A}"/>
    <dgm:cxn modelId="{76D5559A-129C-4AF1-AAB4-A250126F282C}" srcId="{638B43CC-8302-41CE-AF2A-974D705E1CD0}" destId="{D12A3783-C4DA-4215-B0D8-4FEADDC9B660}" srcOrd="0" destOrd="0" parTransId="{CD58DE20-B7E3-4EBC-96B6-36FAEDDA80A5}" sibTransId="{B5FD0430-4D65-47CD-8FC0-251755D2B4C1}"/>
    <dgm:cxn modelId="{6CB90390-26C4-4E00-B037-09F78CBCF813}" type="presOf" srcId="{638B43CC-8302-41CE-AF2A-974D705E1CD0}" destId="{77DFDA61-2373-42F8-AA61-A51C97DA2C6F}" srcOrd="0" destOrd="0" presId="urn:microsoft.com/office/officeart/2005/8/layout/orgChart1"/>
    <dgm:cxn modelId="{8547C816-0FF0-47E8-AB79-16DF7E5C7697}" type="presOf" srcId="{0D663C4B-5907-4908-AF9B-BE6E51213CE8}" destId="{3CE7D23A-1ECD-4F68-9984-C4D329DCB341}" srcOrd="1" destOrd="0" presId="urn:microsoft.com/office/officeart/2005/8/layout/orgChart1"/>
    <dgm:cxn modelId="{7AE45E04-E02A-4B25-99D5-C07C853BDC6C}" type="presOf" srcId="{D12A3783-C4DA-4215-B0D8-4FEADDC9B660}" destId="{570BBE76-47F2-4D3D-8FDE-855E5756F56A}" srcOrd="0" destOrd="0" presId="urn:microsoft.com/office/officeart/2005/8/layout/orgChart1"/>
    <dgm:cxn modelId="{CA63D3D3-36ED-4197-BB25-F1AFA98EB067}" srcId="{638B43CC-8302-41CE-AF2A-974D705E1CD0}" destId="{E245778E-C8C6-4269-B7A2-A2FD233A3093}" srcOrd="1" destOrd="0" parTransId="{6F1D9D0C-57B0-4C7C-BA22-20D377ED6BA5}" sibTransId="{FFEA365B-52C5-48E6-B37F-3303A693EFBB}"/>
    <dgm:cxn modelId="{AAF29174-4CFF-4BEE-889D-BEEE27FACCA6}" type="presParOf" srcId="{65F7F06D-16E7-41FF-A913-A1FC39189DFE}" destId="{B736E969-3B1A-40C6-84B2-0B2783D2B23C}" srcOrd="0" destOrd="0" presId="urn:microsoft.com/office/officeart/2005/8/layout/orgChart1"/>
    <dgm:cxn modelId="{29B6DD8E-B423-4509-A08B-918CB0655E6F}" type="presParOf" srcId="{B736E969-3B1A-40C6-84B2-0B2783D2B23C}" destId="{66FB8A3D-9BDC-438C-8FF3-140BAC5DC271}" srcOrd="0" destOrd="0" presId="urn:microsoft.com/office/officeart/2005/8/layout/orgChart1"/>
    <dgm:cxn modelId="{50C64FA9-DDA7-4719-8FF7-1F4966B96448}" type="presParOf" srcId="{66FB8A3D-9BDC-438C-8FF3-140BAC5DC271}" destId="{77DFDA61-2373-42F8-AA61-A51C97DA2C6F}" srcOrd="0" destOrd="0" presId="urn:microsoft.com/office/officeart/2005/8/layout/orgChart1"/>
    <dgm:cxn modelId="{CB69A234-DFF8-4CDF-A8EF-0463DF91086C}" type="presParOf" srcId="{66FB8A3D-9BDC-438C-8FF3-140BAC5DC271}" destId="{33BB3802-5917-4726-86E3-C3CA96953482}" srcOrd="1" destOrd="0" presId="urn:microsoft.com/office/officeart/2005/8/layout/orgChart1"/>
    <dgm:cxn modelId="{B8DFBE9A-2A75-4B14-BA12-5830649796D5}" type="presParOf" srcId="{B736E969-3B1A-40C6-84B2-0B2783D2B23C}" destId="{CF311856-9E9C-4050-8E9A-18BFB11D684E}" srcOrd="1" destOrd="0" presId="urn:microsoft.com/office/officeart/2005/8/layout/orgChart1"/>
    <dgm:cxn modelId="{DA2CA22B-B15F-40C6-B614-2665D762EEA4}" type="presParOf" srcId="{B736E969-3B1A-40C6-84B2-0B2783D2B23C}" destId="{6099E6CA-D796-4096-810B-DB2A94892B51}" srcOrd="2" destOrd="0" presId="urn:microsoft.com/office/officeart/2005/8/layout/orgChart1"/>
    <dgm:cxn modelId="{4FBF54A9-5CC7-4BE9-A2D2-623699D5C9D4}" type="presParOf" srcId="{6099E6CA-D796-4096-810B-DB2A94892B51}" destId="{D7052FE2-34A8-437B-AE26-37BECBD429B9}" srcOrd="0" destOrd="0" presId="urn:microsoft.com/office/officeart/2005/8/layout/orgChart1"/>
    <dgm:cxn modelId="{1B2E0FCA-4C2F-4411-A30B-D1364AAD43F3}" type="presParOf" srcId="{6099E6CA-D796-4096-810B-DB2A94892B51}" destId="{4A1A14F0-8964-4B63-AF1C-791CF3899F42}" srcOrd="1" destOrd="0" presId="urn:microsoft.com/office/officeart/2005/8/layout/orgChart1"/>
    <dgm:cxn modelId="{8DF1FFFE-F59A-4315-ACC4-C3E034AA39BB}" type="presParOf" srcId="{4A1A14F0-8964-4B63-AF1C-791CF3899F42}" destId="{BB601572-0DB1-4BD1-8773-6C2DD4BFD33C}" srcOrd="0" destOrd="0" presId="urn:microsoft.com/office/officeart/2005/8/layout/orgChart1"/>
    <dgm:cxn modelId="{75FA7EDC-2B19-465B-9345-A8A015BCC4D4}" type="presParOf" srcId="{BB601572-0DB1-4BD1-8773-6C2DD4BFD33C}" destId="{570BBE76-47F2-4D3D-8FDE-855E5756F56A}" srcOrd="0" destOrd="0" presId="urn:microsoft.com/office/officeart/2005/8/layout/orgChart1"/>
    <dgm:cxn modelId="{B58CF5B2-AAE9-440C-A3C7-302A2E3DCDC4}" type="presParOf" srcId="{BB601572-0DB1-4BD1-8773-6C2DD4BFD33C}" destId="{43EAFE0B-233F-43DF-B247-2CE24EA691EC}" srcOrd="1" destOrd="0" presId="urn:microsoft.com/office/officeart/2005/8/layout/orgChart1"/>
    <dgm:cxn modelId="{246F7540-4FA3-4794-B94A-9B432B22FEDB}" type="presParOf" srcId="{4A1A14F0-8964-4B63-AF1C-791CF3899F42}" destId="{FCF43CB6-56A3-48F0-A8B2-679A47BFBD85}" srcOrd="1" destOrd="0" presId="urn:microsoft.com/office/officeart/2005/8/layout/orgChart1"/>
    <dgm:cxn modelId="{0983059A-A107-4E2C-928F-689B0F47BEFA}" type="presParOf" srcId="{FCF43CB6-56A3-48F0-A8B2-679A47BFBD85}" destId="{033744B1-0C17-4B29-8839-2EBA28C33CAB}" srcOrd="0" destOrd="0" presId="urn:microsoft.com/office/officeart/2005/8/layout/orgChart1"/>
    <dgm:cxn modelId="{83958046-D912-467C-8493-1B6797617898}" type="presParOf" srcId="{FCF43CB6-56A3-48F0-A8B2-679A47BFBD85}" destId="{6C3D572C-C2FC-4705-8EB5-7B33C51703C3}" srcOrd="1" destOrd="0" presId="urn:microsoft.com/office/officeart/2005/8/layout/orgChart1"/>
    <dgm:cxn modelId="{40244AED-69E8-4BD9-BB31-3A7830FC6993}" type="presParOf" srcId="{6C3D572C-C2FC-4705-8EB5-7B33C51703C3}" destId="{7578DA1A-27F7-463D-8116-B73DF4D6F887}" srcOrd="0" destOrd="0" presId="urn:microsoft.com/office/officeart/2005/8/layout/orgChart1"/>
    <dgm:cxn modelId="{89FB3D39-81F4-46E0-BB65-0346B23F8CBB}" type="presParOf" srcId="{7578DA1A-27F7-463D-8116-B73DF4D6F887}" destId="{3A05027C-8472-46A0-8151-EAD2833206C0}" srcOrd="0" destOrd="0" presId="urn:microsoft.com/office/officeart/2005/8/layout/orgChart1"/>
    <dgm:cxn modelId="{74EBF996-67CC-4509-9A25-BCEB705857B8}" type="presParOf" srcId="{7578DA1A-27F7-463D-8116-B73DF4D6F887}" destId="{275F107F-827B-4B62-B067-295BF7E3AA2A}" srcOrd="1" destOrd="0" presId="urn:microsoft.com/office/officeart/2005/8/layout/orgChart1"/>
    <dgm:cxn modelId="{DD5B4FE1-D8C5-4322-A1ED-DAEB77210030}" type="presParOf" srcId="{6C3D572C-C2FC-4705-8EB5-7B33C51703C3}" destId="{4C399684-6C2B-4C4F-9A80-989791A2108D}" srcOrd="1" destOrd="0" presId="urn:microsoft.com/office/officeart/2005/8/layout/orgChart1"/>
    <dgm:cxn modelId="{19DE3F64-9198-43BC-8C32-2E9560894FAE}" type="presParOf" srcId="{4C399684-6C2B-4C4F-9A80-989791A2108D}" destId="{347B37B4-B7C8-43E3-BCA8-49FD97189949}" srcOrd="0" destOrd="0" presId="urn:microsoft.com/office/officeart/2005/8/layout/orgChart1"/>
    <dgm:cxn modelId="{4065E6EE-5B96-49C0-9EF4-C04E0CFA308D}" type="presParOf" srcId="{4C399684-6C2B-4C4F-9A80-989791A2108D}" destId="{818F16E8-B039-400B-BCD1-9BDC76AD0C7B}" srcOrd="1" destOrd="0" presId="urn:microsoft.com/office/officeart/2005/8/layout/orgChart1"/>
    <dgm:cxn modelId="{F85DA033-0B8A-4826-816D-584EB322CB81}" type="presParOf" srcId="{818F16E8-B039-400B-BCD1-9BDC76AD0C7B}" destId="{88F7C254-437B-4E46-9028-04300FC749EA}" srcOrd="0" destOrd="0" presId="urn:microsoft.com/office/officeart/2005/8/layout/orgChart1"/>
    <dgm:cxn modelId="{3B5E51D8-46AF-46C3-BAC8-8CF02B1C8CC9}" type="presParOf" srcId="{88F7C254-437B-4E46-9028-04300FC749EA}" destId="{F033905D-5C91-4A3E-BCCA-8A10D39B9F75}" srcOrd="0" destOrd="0" presId="urn:microsoft.com/office/officeart/2005/8/layout/orgChart1"/>
    <dgm:cxn modelId="{40D7D87A-E446-4128-AB39-A664E1D4DB2E}" type="presParOf" srcId="{88F7C254-437B-4E46-9028-04300FC749EA}" destId="{D0145D76-0661-4FD1-B968-B05F8A13387B}" srcOrd="1" destOrd="0" presId="urn:microsoft.com/office/officeart/2005/8/layout/orgChart1"/>
    <dgm:cxn modelId="{B0DD4C00-24F6-4042-99FE-A3A2CF36E905}" type="presParOf" srcId="{818F16E8-B039-400B-BCD1-9BDC76AD0C7B}" destId="{CD37879E-A767-413A-AD96-FA2145550153}" srcOrd="1" destOrd="0" presId="urn:microsoft.com/office/officeart/2005/8/layout/orgChart1"/>
    <dgm:cxn modelId="{2901BAE1-D402-4B20-9D0D-4C31C7CB0081}" type="presParOf" srcId="{818F16E8-B039-400B-BCD1-9BDC76AD0C7B}" destId="{F2C24C2F-D0CD-4AE7-88EA-942B95E45E82}" srcOrd="2" destOrd="0" presId="urn:microsoft.com/office/officeart/2005/8/layout/orgChart1"/>
    <dgm:cxn modelId="{6306ECEC-91A1-448D-9124-59559C4C61BC}" type="presParOf" srcId="{4C399684-6C2B-4C4F-9A80-989791A2108D}" destId="{7C0433AC-0B22-4C73-812A-09F2094FC58F}" srcOrd="2" destOrd="0" presId="urn:microsoft.com/office/officeart/2005/8/layout/orgChart1"/>
    <dgm:cxn modelId="{494AE4D7-5A40-4009-AF5B-2192F9682A3A}" type="presParOf" srcId="{4C399684-6C2B-4C4F-9A80-989791A2108D}" destId="{821B9B1E-AF12-4D21-AFCB-C8F5C825A24B}" srcOrd="3" destOrd="0" presId="urn:microsoft.com/office/officeart/2005/8/layout/orgChart1"/>
    <dgm:cxn modelId="{1E23673B-D910-46A9-95C3-8293F204C6E0}" type="presParOf" srcId="{821B9B1E-AF12-4D21-AFCB-C8F5C825A24B}" destId="{74735101-1DBE-4603-BE59-D94311EDE410}" srcOrd="0" destOrd="0" presId="urn:microsoft.com/office/officeart/2005/8/layout/orgChart1"/>
    <dgm:cxn modelId="{A07B0A32-3BFF-4105-9AFD-FDA1D0CB33E3}" type="presParOf" srcId="{74735101-1DBE-4603-BE59-D94311EDE410}" destId="{D269385D-D403-495A-9356-92368FA76E72}" srcOrd="0" destOrd="0" presId="urn:microsoft.com/office/officeart/2005/8/layout/orgChart1"/>
    <dgm:cxn modelId="{00E368C3-3E91-4DBB-A681-71E2F2FA42F4}" type="presParOf" srcId="{74735101-1DBE-4603-BE59-D94311EDE410}" destId="{3CE7D23A-1ECD-4F68-9984-C4D329DCB341}" srcOrd="1" destOrd="0" presId="urn:microsoft.com/office/officeart/2005/8/layout/orgChart1"/>
    <dgm:cxn modelId="{F257D53F-3DD7-4B97-851F-204D43B0343C}" type="presParOf" srcId="{821B9B1E-AF12-4D21-AFCB-C8F5C825A24B}" destId="{AA1D882E-EB90-4EE2-AFAE-BAF1CC78001B}" srcOrd="1" destOrd="0" presId="urn:microsoft.com/office/officeart/2005/8/layout/orgChart1"/>
    <dgm:cxn modelId="{06A3333E-E011-459A-9835-35BD05BDA0C3}" type="presParOf" srcId="{821B9B1E-AF12-4D21-AFCB-C8F5C825A24B}" destId="{32230BD4-D394-4B7B-998D-03331295BB97}" srcOrd="2" destOrd="0" presId="urn:microsoft.com/office/officeart/2005/8/layout/orgChart1"/>
    <dgm:cxn modelId="{6AF4187B-2594-443E-B3AD-69AE41BFBB9C}" type="presParOf" srcId="{4C399684-6C2B-4C4F-9A80-989791A2108D}" destId="{014F23BD-357B-4281-9344-73EAFF589F88}" srcOrd="4" destOrd="0" presId="urn:microsoft.com/office/officeart/2005/8/layout/orgChart1"/>
    <dgm:cxn modelId="{C0441A36-2BE1-4F5A-B152-D09AF45A6C6E}" type="presParOf" srcId="{4C399684-6C2B-4C4F-9A80-989791A2108D}" destId="{882B376C-AC7E-4FB9-B13C-FEB417C838C7}" srcOrd="5" destOrd="0" presId="urn:microsoft.com/office/officeart/2005/8/layout/orgChart1"/>
    <dgm:cxn modelId="{4203B02F-1A69-403C-885F-FDD1DB4C26AA}" type="presParOf" srcId="{882B376C-AC7E-4FB9-B13C-FEB417C838C7}" destId="{D4A88792-0564-4377-8081-350F191802A7}" srcOrd="0" destOrd="0" presId="urn:microsoft.com/office/officeart/2005/8/layout/orgChart1"/>
    <dgm:cxn modelId="{72C3AD29-1E32-49A5-AFD6-DD513E4A22F9}" type="presParOf" srcId="{D4A88792-0564-4377-8081-350F191802A7}" destId="{83603179-6D8A-4607-B1E9-5A4DF67ECBAA}" srcOrd="0" destOrd="0" presId="urn:microsoft.com/office/officeart/2005/8/layout/orgChart1"/>
    <dgm:cxn modelId="{12D5DED4-D760-4FBB-B631-F02D2B7CD984}" type="presParOf" srcId="{D4A88792-0564-4377-8081-350F191802A7}" destId="{83B53BA0-47D2-4C4C-B934-49539EBF89CF}" srcOrd="1" destOrd="0" presId="urn:microsoft.com/office/officeart/2005/8/layout/orgChart1"/>
    <dgm:cxn modelId="{EE2A9108-9C60-4E09-BDDD-92E8104906FB}" type="presParOf" srcId="{882B376C-AC7E-4FB9-B13C-FEB417C838C7}" destId="{4C400759-DE3E-4010-A46B-683D6F2B7EDC}" srcOrd="1" destOrd="0" presId="urn:microsoft.com/office/officeart/2005/8/layout/orgChart1"/>
    <dgm:cxn modelId="{FADB5AA0-ED01-48A0-9CA2-C73CDE48E76C}" type="presParOf" srcId="{882B376C-AC7E-4FB9-B13C-FEB417C838C7}" destId="{862A52E3-148F-4CAE-8BD6-DD7DE10504F7}" srcOrd="2" destOrd="0" presId="urn:microsoft.com/office/officeart/2005/8/layout/orgChart1"/>
    <dgm:cxn modelId="{171C902D-F7F8-416B-8DE5-3D7C8C7D78EE}" type="presParOf" srcId="{6C3D572C-C2FC-4705-8EB5-7B33C51703C3}" destId="{C6A1BBEC-44FD-4F69-A375-843645B76500}" srcOrd="2" destOrd="0" presId="urn:microsoft.com/office/officeart/2005/8/layout/orgChart1"/>
    <dgm:cxn modelId="{F10B9E0E-4832-4127-B5AF-D8C1A2E89028}" type="presParOf" srcId="{4A1A14F0-8964-4B63-AF1C-791CF3899F42}" destId="{E5CA3584-AA86-478D-99E7-4E23E3852DCB}" srcOrd="2" destOrd="0" presId="urn:microsoft.com/office/officeart/2005/8/layout/orgChart1"/>
    <dgm:cxn modelId="{E5B410AD-132A-49B9-9CA4-52DFA0B3CCE3}" type="presParOf" srcId="{6099E6CA-D796-4096-810B-DB2A94892B51}" destId="{3CA8B0FD-EE2A-4827-8932-838AD63AD312}" srcOrd="2" destOrd="0" presId="urn:microsoft.com/office/officeart/2005/8/layout/orgChart1"/>
    <dgm:cxn modelId="{842F1509-C0FC-44A7-897C-8A815CE85C5F}" type="presParOf" srcId="{6099E6CA-D796-4096-810B-DB2A94892B51}" destId="{9E19CECA-BDB3-43E4-B635-5CB3E505DD3F}" srcOrd="3" destOrd="0" presId="urn:microsoft.com/office/officeart/2005/8/layout/orgChart1"/>
    <dgm:cxn modelId="{BC3C9898-BEF7-4047-89D6-381D05B774C0}" type="presParOf" srcId="{9E19CECA-BDB3-43E4-B635-5CB3E505DD3F}" destId="{A20AA553-E062-4907-80F9-5288AB9D4C6E}" srcOrd="0" destOrd="0" presId="urn:microsoft.com/office/officeart/2005/8/layout/orgChart1"/>
    <dgm:cxn modelId="{2BCDA8D5-7DC4-48E9-AB1B-4447CBEB1895}" type="presParOf" srcId="{A20AA553-E062-4907-80F9-5288AB9D4C6E}" destId="{91B1820F-DA83-4348-A6D6-7E6F975680ED}" srcOrd="0" destOrd="0" presId="urn:microsoft.com/office/officeart/2005/8/layout/orgChart1"/>
    <dgm:cxn modelId="{C345A7DA-9292-498D-BC0D-A6C7D0F3FD40}" type="presParOf" srcId="{A20AA553-E062-4907-80F9-5288AB9D4C6E}" destId="{0F364CC0-1831-49CF-B550-D417BE677D2B}" srcOrd="1" destOrd="0" presId="urn:microsoft.com/office/officeart/2005/8/layout/orgChart1"/>
    <dgm:cxn modelId="{B3EC3859-F50E-4FDA-8D3C-B33BA99851CA}" type="presParOf" srcId="{9E19CECA-BDB3-43E4-B635-5CB3E505DD3F}" destId="{D2F63FBA-E2B8-4333-A7FC-FE4F77EAABFC}" srcOrd="1" destOrd="0" presId="urn:microsoft.com/office/officeart/2005/8/layout/orgChart1"/>
    <dgm:cxn modelId="{DC97FC83-AC97-4AF9-A513-16AC4391533A}" type="presParOf" srcId="{9E19CECA-BDB3-43E4-B635-5CB3E505DD3F}" destId="{8B1909AE-66C6-42AE-916A-BBD716C41A0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PWM OUTPUT ADJUSTED BY P CONTROLLER</a:t>
          </a:r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7753086C-5FB5-41FC-AD60-0BA1F1ECB032}">
      <dgm:prSet phldrT="[Text]"/>
      <dgm:spPr/>
      <dgm:t>
        <a:bodyPr/>
        <a:lstStyle/>
        <a:p>
          <a:r>
            <a:rPr lang="en-IN" dirty="0" smtClean="0"/>
            <a:t>AMPLIFICATION AND FILTER CIRCUITS</a:t>
          </a:r>
          <a:endParaRPr lang="en-US" dirty="0"/>
        </a:p>
      </dgm:t>
    </dgm:pt>
    <dgm:pt modelId="{5943F3A5-6406-4715-B2BF-C61BE993C092}" type="parTrans" cxnId="{02D9986C-FB33-48D7-A2A4-E0BF904E24B6}">
      <dgm:prSet/>
      <dgm:spPr/>
      <dgm:t>
        <a:bodyPr/>
        <a:lstStyle/>
        <a:p>
          <a:endParaRPr lang="en-US"/>
        </a:p>
      </dgm:t>
    </dgm:pt>
    <dgm:pt modelId="{0FB3C02E-317A-4533-BB2E-C78B4709B6F7}" type="sibTrans" cxnId="{02D9986C-FB33-48D7-A2A4-E0BF904E24B6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DIGITAL BALLAST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LIGHT FIXTURE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8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8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8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8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8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8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8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8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8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8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8"/>
      <dgm:spPr/>
      <dgm:t>
        <a:bodyPr/>
        <a:lstStyle/>
        <a:p>
          <a:endParaRPr lang="en-US"/>
        </a:p>
      </dgm:t>
    </dgm:pt>
    <dgm:pt modelId="{771A780D-8116-46B2-BB66-F33A9CE8DC48}" type="pres">
      <dgm:prSet presAssocID="{7753086C-5FB5-41FC-AD60-0BA1F1ECB03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AC939-EEE0-4F42-9FCC-86954EF9ABF5}" type="pres">
      <dgm:prSet presAssocID="{0FB3C02E-317A-4533-BB2E-C78B4709B6F7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9A3DEE5-F440-4DAE-8E6B-675276533D59}" type="pres">
      <dgm:prSet presAssocID="{0FB3C02E-317A-4533-BB2E-C78B4709B6F7}" presName="connectorText" presStyleLbl="sibTrans1D1" presStyleIdx="6" presStyleCnt="8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7" presStyleCnt="8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7" presStyleCnt="8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D1D77708-5EB2-4691-9A49-5CDD2255E9EF}" type="presOf" srcId="{86A9F2A3-F8BB-419D-BDE1-399B934DD7B6}" destId="{9FEFC475-351B-48DF-A091-D7709BBC76A5}" srcOrd="0" destOrd="0" presId="urn:microsoft.com/office/officeart/2005/8/layout/bProcess3"/>
    <dgm:cxn modelId="{766B07CC-BCE6-420F-B202-129ABB6D4BE5}" type="presOf" srcId="{F02E88C6-81C1-4CA6-8181-1F5981A812F1}" destId="{86A23BC0-CE6B-4FBE-8192-C40695A893C1}" srcOrd="1" destOrd="0" presId="urn:microsoft.com/office/officeart/2005/8/layout/bProcess3"/>
    <dgm:cxn modelId="{BCB83AB9-CE4E-4576-B5DC-C4482BB8657E}" type="presOf" srcId="{70456293-71E6-4FF2-9460-DCBEFE54A87E}" destId="{A0319498-547B-44B2-B151-2BB700890BBA}" srcOrd="0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C5475A7D-1BF2-4A1E-99B0-88205CB3E002}" type="presOf" srcId="{EDAF88DF-84E9-47B3-BA6F-8095A5A29B8D}" destId="{05265B09-5616-46E8-B2E7-0F24D07DA9B7}" srcOrd="1" destOrd="0" presId="urn:microsoft.com/office/officeart/2005/8/layout/bProcess3"/>
    <dgm:cxn modelId="{847D0D11-755A-42D4-B1DE-B4A86A6D0081}" type="presOf" srcId="{87755448-A0F3-4E8A-9B55-5A8032B9F457}" destId="{AC79AAF6-4778-4F5E-AFBB-C3708836A5A9}" srcOrd="1" destOrd="0" presId="urn:microsoft.com/office/officeart/2005/8/layout/bProcess3"/>
    <dgm:cxn modelId="{6B4DF1BC-33AD-4396-A42B-2182E3C801F1}" type="presOf" srcId="{1FE9FCEB-5252-42E5-BF84-4D2E5AE64C9F}" destId="{F8FCBF1D-7892-493B-8E71-B416C3A355C9}" srcOrd="1" destOrd="0" presId="urn:microsoft.com/office/officeart/2005/8/layout/bProcess3"/>
    <dgm:cxn modelId="{5F195319-0372-41EF-BDCB-61F301ADA644}" type="presOf" srcId="{EDAF88DF-84E9-47B3-BA6F-8095A5A29B8D}" destId="{A9A9D8C9-C38D-4C43-924D-D2892C4C1810}" srcOrd="0" destOrd="0" presId="urn:microsoft.com/office/officeart/2005/8/layout/bProcess3"/>
    <dgm:cxn modelId="{FA937311-807C-4033-941B-63440A4884A0}" type="presOf" srcId="{1C82D478-AA58-4C15-831A-1106458879AD}" destId="{DEE4F713-A544-45F1-89AF-1F85C34FD4D6}" srcOrd="1" destOrd="0" presId="urn:microsoft.com/office/officeart/2005/8/layout/bProcess3"/>
    <dgm:cxn modelId="{299DF72B-3E73-4D17-BC42-3C39557AB47C}" type="presOf" srcId="{87755448-A0F3-4E8A-9B55-5A8032B9F457}" destId="{F548395E-6781-47A8-8017-2BFAA40D1504}" srcOrd="0" destOrd="0" presId="urn:microsoft.com/office/officeart/2005/8/layout/bProcess3"/>
    <dgm:cxn modelId="{411F6460-3C09-440B-9435-7C2CAFC4E7C3}" type="presOf" srcId="{29AAEB3E-C7D8-4019-9F5A-9492818F9092}" destId="{24CFD8AC-C0B6-411D-ADDA-1C87A96500F9}" srcOrd="0" destOrd="0" presId="urn:microsoft.com/office/officeart/2005/8/layout/bProcess3"/>
    <dgm:cxn modelId="{7ABE2F0D-6AD4-404B-B00A-C99E99F94A3B}" type="presOf" srcId="{0FB3C02E-317A-4533-BB2E-C78B4709B6F7}" destId="{4C9AC939-EEE0-4F42-9FCC-86954EF9ABF5}" srcOrd="0" destOrd="0" presId="urn:microsoft.com/office/officeart/2005/8/layout/bProcess3"/>
    <dgm:cxn modelId="{02D9986C-FB33-48D7-A2A4-E0BF904E24B6}" srcId="{86A9F2A3-F8BB-419D-BDE1-399B934DD7B6}" destId="{7753086C-5FB5-41FC-AD60-0BA1F1ECB032}" srcOrd="6" destOrd="0" parTransId="{5943F3A5-6406-4715-B2BF-C61BE993C092}" sibTransId="{0FB3C02E-317A-4533-BB2E-C78B4709B6F7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09F77C6B-2DBF-4218-997B-0AB7738F1FFA}" type="presOf" srcId="{F02E88C6-81C1-4CA6-8181-1F5981A812F1}" destId="{40E415E6-EE44-474A-A92B-53B2AB14F7E7}" srcOrd="0" destOrd="0" presId="urn:microsoft.com/office/officeart/2005/8/layout/bProcess3"/>
    <dgm:cxn modelId="{A01192B7-E353-4F69-B144-11A7CCF669E7}" type="presOf" srcId="{1FE9FCEB-5252-42E5-BF84-4D2E5AE64C9F}" destId="{8ADADABA-357D-4055-B559-F32D0A4025B5}" srcOrd="0" destOrd="0" presId="urn:microsoft.com/office/officeart/2005/8/layout/bProcess3"/>
    <dgm:cxn modelId="{30DCD3DF-6E9B-4E9D-9AA0-0C8F14A339DE}" srcId="{86A9F2A3-F8BB-419D-BDE1-399B934DD7B6}" destId="{49C6D5FD-683D-4AB4-BE1C-8DB009C28B5E}" srcOrd="7" destOrd="0" parTransId="{008E7686-2FBF-4EEE-999B-4266E4C7EB67}" sibTransId="{EDAF88DF-84E9-47B3-BA6F-8095A5A29B8D}"/>
    <dgm:cxn modelId="{50C8D194-78F8-469C-B3FB-E4B07647F640}" type="presOf" srcId="{95CD81B3-EA82-479C-B9AF-7B5D376F54E2}" destId="{4C1FA12E-3FEB-45EB-B809-B5274A36C0B8}" srcOrd="1" destOrd="0" presId="urn:microsoft.com/office/officeart/2005/8/layout/bProcess3"/>
    <dgm:cxn modelId="{F8712913-68A3-4975-A2DF-78F4E6E83EB1}" type="presOf" srcId="{5EF75B08-D58A-4B6D-A3CF-612E4120B9AF}" destId="{38CB1E2A-6EB0-41EF-AA66-043B55D0232A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34831EA7-D9D7-43ED-8392-6B91B7346116}" srcId="{86A9F2A3-F8BB-419D-BDE1-399B934DD7B6}" destId="{5EF75B08-D58A-4B6D-A3CF-612E4120B9AF}" srcOrd="8" destOrd="0" parTransId="{02359453-309B-4A6B-9F49-599CBD05A069}" sibTransId="{8C55C710-F541-46E8-94DD-054260DF91C2}"/>
    <dgm:cxn modelId="{1D14BE46-D695-484F-BA43-88FE28389243}" type="presOf" srcId="{7D6E307C-B63E-4CCB-82A4-78E07535AF67}" destId="{85042C04-464D-4C75-942E-D5C151B584CA}" srcOrd="0" destOrd="0" presId="urn:microsoft.com/office/officeart/2005/8/layout/bProcess3"/>
    <dgm:cxn modelId="{68C3D63D-43A2-45C0-A5D0-B3FFA3E5B04F}" type="presOf" srcId="{29AAEB3E-C7D8-4019-9F5A-9492818F9092}" destId="{37152C0D-16E5-4ECF-8CB9-479E84D693F2}" srcOrd="1" destOrd="0" presId="urn:microsoft.com/office/officeart/2005/8/layout/bProcess3"/>
    <dgm:cxn modelId="{4BF609B6-46B9-437A-9509-C3CF3301ED99}" type="presOf" srcId="{AECA36A7-8642-4A0E-A287-C99C5E3E4A1B}" destId="{720EEED9-CFD6-46A6-A583-40996DF86B25}" srcOrd="0" destOrd="0" presId="urn:microsoft.com/office/officeart/2005/8/layout/bProcess3"/>
    <dgm:cxn modelId="{5104DCE0-12C6-4B57-A12E-D5213F8CD475}" type="presOf" srcId="{2C83E354-E68D-4CBF-A7D3-62B837EC74A4}" destId="{30C338A5-AD4C-44AE-A3B8-0F062F80813C}" srcOrd="0" destOrd="0" presId="urn:microsoft.com/office/officeart/2005/8/layout/bProcess3"/>
    <dgm:cxn modelId="{8C5C7722-DB91-4373-B5EC-5B589B89A4DF}" type="presOf" srcId="{7753086C-5FB5-41FC-AD60-0BA1F1ECB032}" destId="{771A780D-8116-46B2-BB66-F33A9CE8DC48}" srcOrd="0" destOrd="0" presId="urn:microsoft.com/office/officeart/2005/8/layout/bProcess3"/>
    <dgm:cxn modelId="{1B82BE9C-B34F-4393-A825-F5EFEDBA84F9}" type="presOf" srcId="{3F035AD1-CD2C-4744-8CF9-D1B50B96B7AF}" destId="{0B2D7EC1-580D-4EE4-A0BE-C69D764AD175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61955AC8-53C8-4A18-84E3-1D4C0BF7E57D}" type="presOf" srcId="{1C82D478-AA58-4C15-831A-1106458879AD}" destId="{31C692FE-FC1C-47AF-B8A4-1D23D634DF69}" srcOrd="0" destOrd="0" presId="urn:microsoft.com/office/officeart/2005/8/layout/bProcess3"/>
    <dgm:cxn modelId="{B3D3975E-0185-40E4-95B9-2E90FC4292CA}" type="presOf" srcId="{0FB3C02E-317A-4533-BB2E-C78B4709B6F7}" destId="{39A3DEE5-F440-4DAE-8E6B-675276533D59}" srcOrd="1" destOrd="0" presId="urn:microsoft.com/office/officeart/2005/8/layout/bProcess3"/>
    <dgm:cxn modelId="{556D150B-AC78-4517-B025-DC8614BD87C2}" type="presOf" srcId="{C0EBF1D5-2D01-4D28-BD32-8EE5C1E010A1}" destId="{A370E7A3-FE25-4E88-A030-3164F77CE3A5}" srcOrd="0" destOrd="0" presId="urn:microsoft.com/office/officeart/2005/8/layout/bProcess3"/>
    <dgm:cxn modelId="{E45A8C07-47BA-4A48-992C-545F564CFDE7}" type="presOf" srcId="{95CD81B3-EA82-479C-B9AF-7B5D376F54E2}" destId="{D771A469-0F49-4AC5-810C-059351BDA24A}" srcOrd="0" destOrd="0" presId="urn:microsoft.com/office/officeart/2005/8/layout/bProcess3"/>
    <dgm:cxn modelId="{C807DDAF-AA5E-444D-89B4-FA3295916B25}" type="presOf" srcId="{49C6D5FD-683D-4AB4-BE1C-8DB009C28B5E}" destId="{35E9A6A0-8FA0-485D-9E8A-0A990CE11B82}" srcOrd="0" destOrd="0" presId="urn:microsoft.com/office/officeart/2005/8/layout/bProcess3"/>
    <dgm:cxn modelId="{44FA6F2B-B876-4D5E-8B4C-3D309860609A}" type="presParOf" srcId="{9FEFC475-351B-48DF-A091-D7709BBC76A5}" destId="{0B2D7EC1-580D-4EE4-A0BE-C69D764AD175}" srcOrd="0" destOrd="0" presId="urn:microsoft.com/office/officeart/2005/8/layout/bProcess3"/>
    <dgm:cxn modelId="{D7892800-8B61-4C54-96C2-2255C90E5EA0}" type="presParOf" srcId="{9FEFC475-351B-48DF-A091-D7709BBC76A5}" destId="{8ADADABA-357D-4055-B559-F32D0A4025B5}" srcOrd="1" destOrd="0" presId="urn:microsoft.com/office/officeart/2005/8/layout/bProcess3"/>
    <dgm:cxn modelId="{9A93B562-8FFE-4601-B32F-FA22640117F5}" type="presParOf" srcId="{8ADADABA-357D-4055-B559-F32D0A4025B5}" destId="{F8FCBF1D-7892-493B-8E71-B416C3A355C9}" srcOrd="0" destOrd="0" presId="urn:microsoft.com/office/officeart/2005/8/layout/bProcess3"/>
    <dgm:cxn modelId="{B2B8575B-B7C4-4F96-B450-9F5FE65BB502}" type="presParOf" srcId="{9FEFC475-351B-48DF-A091-D7709BBC76A5}" destId="{720EEED9-CFD6-46A6-A583-40996DF86B25}" srcOrd="2" destOrd="0" presId="urn:microsoft.com/office/officeart/2005/8/layout/bProcess3"/>
    <dgm:cxn modelId="{0F140AA7-2056-4EFA-83C6-535FE38F226D}" type="presParOf" srcId="{9FEFC475-351B-48DF-A091-D7709BBC76A5}" destId="{F548395E-6781-47A8-8017-2BFAA40D1504}" srcOrd="3" destOrd="0" presId="urn:microsoft.com/office/officeart/2005/8/layout/bProcess3"/>
    <dgm:cxn modelId="{6B4DC915-1434-4D9F-BEEC-EFBBE645937A}" type="presParOf" srcId="{F548395E-6781-47A8-8017-2BFAA40D1504}" destId="{AC79AAF6-4778-4F5E-AFBB-C3708836A5A9}" srcOrd="0" destOrd="0" presId="urn:microsoft.com/office/officeart/2005/8/layout/bProcess3"/>
    <dgm:cxn modelId="{079A6041-B649-401B-A169-11E2E0772418}" type="presParOf" srcId="{9FEFC475-351B-48DF-A091-D7709BBC76A5}" destId="{A0319498-547B-44B2-B151-2BB700890BBA}" srcOrd="4" destOrd="0" presId="urn:microsoft.com/office/officeart/2005/8/layout/bProcess3"/>
    <dgm:cxn modelId="{2669B3B4-43E3-406D-8964-B41C9CB3346C}" type="presParOf" srcId="{9FEFC475-351B-48DF-A091-D7709BBC76A5}" destId="{40E415E6-EE44-474A-A92B-53B2AB14F7E7}" srcOrd="5" destOrd="0" presId="urn:microsoft.com/office/officeart/2005/8/layout/bProcess3"/>
    <dgm:cxn modelId="{D0610259-7DB9-435A-852C-8D1A93CF06FE}" type="presParOf" srcId="{40E415E6-EE44-474A-A92B-53B2AB14F7E7}" destId="{86A23BC0-CE6B-4FBE-8192-C40695A893C1}" srcOrd="0" destOrd="0" presId="urn:microsoft.com/office/officeart/2005/8/layout/bProcess3"/>
    <dgm:cxn modelId="{E01E38CA-DDA1-4B4F-96CE-6B2466B09F3B}" type="presParOf" srcId="{9FEFC475-351B-48DF-A091-D7709BBC76A5}" destId="{30C338A5-AD4C-44AE-A3B8-0F062F80813C}" srcOrd="6" destOrd="0" presId="urn:microsoft.com/office/officeart/2005/8/layout/bProcess3"/>
    <dgm:cxn modelId="{C568557F-6A6D-4F3E-AB0B-2B8DC3ED0734}" type="presParOf" srcId="{9FEFC475-351B-48DF-A091-D7709BBC76A5}" destId="{24CFD8AC-C0B6-411D-ADDA-1C87A96500F9}" srcOrd="7" destOrd="0" presId="urn:microsoft.com/office/officeart/2005/8/layout/bProcess3"/>
    <dgm:cxn modelId="{5FF7C4E2-90F9-4EAF-A6AD-583EEA048AF7}" type="presParOf" srcId="{24CFD8AC-C0B6-411D-ADDA-1C87A96500F9}" destId="{37152C0D-16E5-4ECF-8CB9-479E84D693F2}" srcOrd="0" destOrd="0" presId="urn:microsoft.com/office/officeart/2005/8/layout/bProcess3"/>
    <dgm:cxn modelId="{CF64EC3F-98CD-4FF5-A0FF-853C162CAFA4}" type="presParOf" srcId="{9FEFC475-351B-48DF-A091-D7709BBC76A5}" destId="{85042C04-464D-4C75-942E-D5C151B584CA}" srcOrd="8" destOrd="0" presId="urn:microsoft.com/office/officeart/2005/8/layout/bProcess3"/>
    <dgm:cxn modelId="{83C684F5-2BEE-496E-8C02-19F5704FCA09}" type="presParOf" srcId="{9FEFC475-351B-48DF-A091-D7709BBC76A5}" destId="{31C692FE-FC1C-47AF-B8A4-1D23D634DF69}" srcOrd="9" destOrd="0" presId="urn:microsoft.com/office/officeart/2005/8/layout/bProcess3"/>
    <dgm:cxn modelId="{7C9488A6-F127-4508-A1F7-4A8F56320296}" type="presParOf" srcId="{31C692FE-FC1C-47AF-B8A4-1D23D634DF69}" destId="{DEE4F713-A544-45F1-89AF-1F85C34FD4D6}" srcOrd="0" destOrd="0" presId="urn:microsoft.com/office/officeart/2005/8/layout/bProcess3"/>
    <dgm:cxn modelId="{DD6CF022-24F4-4206-B617-0C566529E58D}" type="presParOf" srcId="{9FEFC475-351B-48DF-A091-D7709BBC76A5}" destId="{A370E7A3-FE25-4E88-A030-3164F77CE3A5}" srcOrd="10" destOrd="0" presId="urn:microsoft.com/office/officeart/2005/8/layout/bProcess3"/>
    <dgm:cxn modelId="{588B5F4F-AFE0-43BC-B016-7294CA1A6290}" type="presParOf" srcId="{9FEFC475-351B-48DF-A091-D7709BBC76A5}" destId="{D771A469-0F49-4AC5-810C-059351BDA24A}" srcOrd="11" destOrd="0" presId="urn:microsoft.com/office/officeart/2005/8/layout/bProcess3"/>
    <dgm:cxn modelId="{7053AC7E-1DDB-4030-B2E5-C26F5C56F620}" type="presParOf" srcId="{D771A469-0F49-4AC5-810C-059351BDA24A}" destId="{4C1FA12E-3FEB-45EB-B809-B5274A36C0B8}" srcOrd="0" destOrd="0" presId="urn:microsoft.com/office/officeart/2005/8/layout/bProcess3"/>
    <dgm:cxn modelId="{6D3604DB-A9ED-4B4E-9914-27623694378A}" type="presParOf" srcId="{9FEFC475-351B-48DF-A091-D7709BBC76A5}" destId="{771A780D-8116-46B2-BB66-F33A9CE8DC48}" srcOrd="12" destOrd="0" presId="urn:microsoft.com/office/officeart/2005/8/layout/bProcess3"/>
    <dgm:cxn modelId="{44EDB7E8-9E54-41A3-8E8E-F53873C18FDA}" type="presParOf" srcId="{9FEFC475-351B-48DF-A091-D7709BBC76A5}" destId="{4C9AC939-EEE0-4F42-9FCC-86954EF9ABF5}" srcOrd="13" destOrd="0" presId="urn:microsoft.com/office/officeart/2005/8/layout/bProcess3"/>
    <dgm:cxn modelId="{0C196BB4-7124-4D12-AD6C-A6AD4797E1A5}" type="presParOf" srcId="{4C9AC939-EEE0-4F42-9FCC-86954EF9ABF5}" destId="{39A3DEE5-F440-4DAE-8E6B-675276533D59}" srcOrd="0" destOrd="0" presId="urn:microsoft.com/office/officeart/2005/8/layout/bProcess3"/>
    <dgm:cxn modelId="{795891FE-A364-4C24-89C1-8949BCD551BC}" type="presParOf" srcId="{9FEFC475-351B-48DF-A091-D7709BBC76A5}" destId="{35E9A6A0-8FA0-485D-9E8A-0A990CE11B82}" srcOrd="14" destOrd="0" presId="urn:microsoft.com/office/officeart/2005/8/layout/bProcess3"/>
    <dgm:cxn modelId="{667B3962-3371-4313-8285-75808E24DD91}" type="presParOf" srcId="{9FEFC475-351B-48DF-A091-D7709BBC76A5}" destId="{A9A9D8C9-C38D-4C43-924D-D2892C4C1810}" srcOrd="15" destOrd="0" presId="urn:microsoft.com/office/officeart/2005/8/layout/bProcess3"/>
    <dgm:cxn modelId="{5D448D1B-5E06-4B7F-883E-E98E5B42EA16}" type="presParOf" srcId="{A9A9D8C9-C38D-4C43-924D-D2892C4C1810}" destId="{05265B09-5616-46E8-B2E7-0F24D07DA9B7}" srcOrd="0" destOrd="0" presId="urn:microsoft.com/office/officeart/2005/8/layout/bProcess3"/>
    <dgm:cxn modelId="{AB7E2617-31A0-4044-9C38-4362C819A8A7}" type="presParOf" srcId="{9FEFC475-351B-48DF-A091-D7709BBC76A5}" destId="{38CB1E2A-6EB0-41EF-AA66-043B55D0232A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ELECTRONIC RELAY 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POWER SYSTEM DEVICE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7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7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7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6" presStyleCnt="7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532316-53C3-4892-AFA6-DD9B558D4367}" type="presOf" srcId="{87755448-A0F3-4E8A-9B55-5A8032B9F457}" destId="{F548395E-6781-47A8-8017-2BFAA40D1504}" srcOrd="0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458260D8-9F09-41AF-B3EC-9503C55E5A8E}" type="presOf" srcId="{29AAEB3E-C7D8-4019-9F5A-9492818F9092}" destId="{37152C0D-16E5-4ECF-8CB9-479E84D693F2}" srcOrd="1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3CEAF849-41B0-4304-AB9B-3FB67209D46A}" type="presOf" srcId="{EDAF88DF-84E9-47B3-BA6F-8095A5A29B8D}" destId="{A9A9D8C9-C38D-4C43-924D-D2892C4C1810}" srcOrd="0" destOrd="0" presId="urn:microsoft.com/office/officeart/2005/8/layout/bProcess3"/>
    <dgm:cxn modelId="{F0D574CA-35F8-4252-B294-0613915D077B}" type="presOf" srcId="{1FE9FCEB-5252-42E5-BF84-4D2E5AE64C9F}" destId="{F8FCBF1D-7892-493B-8E71-B416C3A355C9}" srcOrd="1" destOrd="0" presId="urn:microsoft.com/office/officeart/2005/8/layout/bProcess3"/>
    <dgm:cxn modelId="{B7D5C01F-369B-44AF-8E61-ED763A5D82BD}" type="presOf" srcId="{C0EBF1D5-2D01-4D28-BD32-8EE5C1E010A1}" destId="{A370E7A3-FE25-4E88-A030-3164F77CE3A5}" srcOrd="0" destOrd="0" presId="urn:microsoft.com/office/officeart/2005/8/layout/bProcess3"/>
    <dgm:cxn modelId="{7DF4FA1C-A4C7-412A-8F0F-749FDB967050}" type="presOf" srcId="{87755448-A0F3-4E8A-9B55-5A8032B9F457}" destId="{AC79AAF6-4778-4F5E-AFBB-C3708836A5A9}" srcOrd="1" destOrd="0" presId="urn:microsoft.com/office/officeart/2005/8/layout/bProcess3"/>
    <dgm:cxn modelId="{97472C10-44A2-4A1F-AF65-C1AB88813755}" type="presOf" srcId="{1C82D478-AA58-4C15-831A-1106458879AD}" destId="{31C692FE-FC1C-47AF-B8A4-1D23D634DF69}" srcOrd="0" destOrd="0" presId="urn:microsoft.com/office/officeart/2005/8/layout/bProcess3"/>
    <dgm:cxn modelId="{B610664F-A637-48A6-8CDE-4E2453241B9E}" type="presOf" srcId="{86A9F2A3-F8BB-419D-BDE1-399B934DD7B6}" destId="{9FEFC475-351B-48DF-A091-D7709BBC76A5}" srcOrd="0" destOrd="0" presId="urn:microsoft.com/office/officeart/2005/8/layout/bProcess3"/>
    <dgm:cxn modelId="{685D4E99-3AAB-4DF9-ABE3-C4793D3957E2}" type="presOf" srcId="{F02E88C6-81C1-4CA6-8181-1F5981A812F1}" destId="{86A23BC0-CE6B-4FBE-8192-C40695A893C1}" srcOrd="1" destOrd="0" presId="urn:microsoft.com/office/officeart/2005/8/layout/bProcess3"/>
    <dgm:cxn modelId="{D2E5129C-0088-4A27-AABE-4D289EA82A9E}" type="presOf" srcId="{29AAEB3E-C7D8-4019-9F5A-9492818F9092}" destId="{24CFD8AC-C0B6-411D-ADDA-1C87A96500F9}" srcOrd="0" destOrd="0" presId="urn:microsoft.com/office/officeart/2005/8/layout/bProcess3"/>
    <dgm:cxn modelId="{ED81BFBA-F67F-4047-B046-9322492CB179}" type="presOf" srcId="{95CD81B3-EA82-479C-B9AF-7B5D376F54E2}" destId="{D771A469-0F49-4AC5-810C-059351BDA24A}" srcOrd="0" destOrd="0" presId="urn:microsoft.com/office/officeart/2005/8/layout/bProcess3"/>
    <dgm:cxn modelId="{11926817-06BD-4C4F-95CF-CCBB65FD8673}" type="presOf" srcId="{1FE9FCEB-5252-42E5-BF84-4D2E5AE64C9F}" destId="{8ADADABA-357D-4055-B559-F32D0A4025B5}" srcOrd="0" destOrd="0" presId="urn:microsoft.com/office/officeart/2005/8/layout/bProcess3"/>
    <dgm:cxn modelId="{D47AC2B5-F8E6-438B-9F1E-CC3C04698ABD}" type="presOf" srcId="{7D6E307C-B63E-4CCB-82A4-78E07535AF67}" destId="{85042C04-464D-4C75-942E-D5C151B584CA}" srcOrd="0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30DCD3DF-6E9B-4E9D-9AA0-0C8F14A339DE}" srcId="{86A9F2A3-F8BB-419D-BDE1-399B934DD7B6}" destId="{49C6D5FD-683D-4AB4-BE1C-8DB009C28B5E}" srcOrd="6" destOrd="0" parTransId="{008E7686-2FBF-4EEE-999B-4266E4C7EB67}" sibTransId="{EDAF88DF-84E9-47B3-BA6F-8095A5A29B8D}"/>
    <dgm:cxn modelId="{03BB23CE-4350-4DB1-ADBB-B7A409B87552}" type="presOf" srcId="{49C6D5FD-683D-4AB4-BE1C-8DB009C28B5E}" destId="{35E9A6A0-8FA0-485D-9E8A-0A990CE11B82}" srcOrd="0" destOrd="0" presId="urn:microsoft.com/office/officeart/2005/8/layout/bProcess3"/>
    <dgm:cxn modelId="{000AA595-84FB-4C52-8A58-9632801DB8B4}" type="presOf" srcId="{2C83E354-E68D-4CBF-A7D3-62B837EC74A4}" destId="{30C338A5-AD4C-44AE-A3B8-0F062F80813C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34831EA7-D9D7-43ED-8392-6B91B7346116}" srcId="{86A9F2A3-F8BB-419D-BDE1-399B934DD7B6}" destId="{5EF75B08-D58A-4B6D-A3CF-612E4120B9AF}" srcOrd="7" destOrd="0" parTransId="{02359453-309B-4A6B-9F49-599CBD05A069}" sibTransId="{8C55C710-F541-46E8-94DD-054260DF91C2}"/>
    <dgm:cxn modelId="{A8E3B360-FB5B-4AB6-8257-9750ECA0C9E7}" type="presOf" srcId="{AECA36A7-8642-4A0E-A287-C99C5E3E4A1B}" destId="{720EEED9-CFD6-46A6-A583-40996DF86B25}" srcOrd="0" destOrd="0" presId="urn:microsoft.com/office/officeart/2005/8/layout/bProcess3"/>
    <dgm:cxn modelId="{37CED35C-1C25-4650-8016-FE23DFEEEB87}" type="presOf" srcId="{95CD81B3-EA82-479C-B9AF-7B5D376F54E2}" destId="{4C1FA12E-3FEB-45EB-B809-B5274A36C0B8}" srcOrd="1" destOrd="0" presId="urn:microsoft.com/office/officeart/2005/8/layout/bProcess3"/>
    <dgm:cxn modelId="{B3828027-731C-41B5-A1E6-4588BCF7C733}" type="presOf" srcId="{70456293-71E6-4FF2-9460-DCBEFE54A87E}" destId="{A0319498-547B-44B2-B151-2BB700890BBA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64E8DD6C-0679-48EA-A079-12603358A626}" type="presOf" srcId="{3F035AD1-CD2C-4744-8CF9-D1B50B96B7AF}" destId="{0B2D7EC1-580D-4EE4-A0BE-C69D764AD175}" srcOrd="0" destOrd="0" presId="urn:microsoft.com/office/officeart/2005/8/layout/bProcess3"/>
    <dgm:cxn modelId="{2A0A6001-7287-41F7-87F1-F5B83CC51628}" type="presOf" srcId="{1C82D478-AA58-4C15-831A-1106458879AD}" destId="{DEE4F713-A544-45F1-89AF-1F85C34FD4D6}" srcOrd="1" destOrd="0" presId="urn:microsoft.com/office/officeart/2005/8/layout/bProcess3"/>
    <dgm:cxn modelId="{13CBEADC-8850-4B54-94C4-B13D85D61FF8}" type="presOf" srcId="{EDAF88DF-84E9-47B3-BA6F-8095A5A29B8D}" destId="{05265B09-5616-46E8-B2E7-0F24D07DA9B7}" srcOrd="1" destOrd="0" presId="urn:microsoft.com/office/officeart/2005/8/layout/bProcess3"/>
    <dgm:cxn modelId="{BDC0FAD8-0042-4C50-943C-A03500100852}" type="presOf" srcId="{F02E88C6-81C1-4CA6-8181-1F5981A812F1}" destId="{40E415E6-EE44-474A-A92B-53B2AB14F7E7}" srcOrd="0" destOrd="0" presId="urn:microsoft.com/office/officeart/2005/8/layout/bProcess3"/>
    <dgm:cxn modelId="{0F111E83-698E-4292-9EAC-D40391222763}" type="presOf" srcId="{5EF75B08-D58A-4B6D-A3CF-612E4120B9AF}" destId="{38CB1E2A-6EB0-41EF-AA66-043B55D0232A}" srcOrd="0" destOrd="0" presId="urn:microsoft.com/office/officeart/2005/8/layout/bProcess3"/>
    <dgm:cxn modelId="{960DCD76-C1B4-459D-B210-A0939D3ED034}" type="presParOf" srcId="{9FEFC475-351B-48DF-A091-D7709BBC76A5}" destId="{0B2D7EC1-580D-4EE4-A0BE-C69D764AD175}" srcOrd="0" destOrd="0" presId="urn:microsoft.com/office/officeart/2005/8/layout/bProcess3"/>
    <dgm:cxn modelId="{CF893A50-7248-4DE8-91FA-DC3B7F98F1C8}" type="presParOf" srcId="{9FEFC475-351B-48DF-A091-D7709BBC76A5}" destId="{8ADADABA-357D-4055-B559-F32D0A4025B5}" srcOrd="1" destOrd="0" presId="urn:microsoft.com/office/officeart/2005/8/layout/bProcess3"/>
    <dgm:cxn modelId="{CD8DBB34-BDA7-48E8-A1BC-E1B1650A6BB5}" type="presParOf" srcId="{8ADADABA-357D-4055-B559-F32D0A4025B5}" destId="{F8FCBF1D-7892-493B-8E71-B416C3A355C9}" srcOrd="0" destOrd="0" presId="urn:microsoft.com/office/officeart/2005/8/layout/bProcess3"/>
    <dgm:cxn modelId="{81FF125D-B426-4E5C-9B3D-C5FDDFE87583}" type="presParOf" srcId="{9FEFC475-351B-48DF-A091-D7709BBC76A5}" destId="{720EEED9-CFD6-46A6-A583-40996DF86B25}" srcOrd="2" destOrd="0" presId="urn:microsoft.com/office/officeart/2005/8/layout/bProcess3"/>
    <dgm:cxn modelId="{6F526B3C-B429-41F2-A73F-0CA2B91E2306}" type="presParOf" srcId="{9FEFC475-351B-48DF-A091-D7709BBC76A5}" destId="{F548395E-6781-47A8-8017-2BFAA40D1504}" srcOrd="3" destOrd="0" presId="urn:microsoft.com/office/officeart/2005/8/layout/bProcess3"/>
    <dgm:cxn modelId="{D9CD38D2-6297-4714-9BF1-6855DA4CF242}" type="presParOf" srcId="{F548395E-6781-47A8-8017-2BFAA40D1504}" destId="{AC79AAF6-4778-4F5E-AFBB-C3708836A5A9}" srcOrd="0" destOrd="0" presId="urn:microsoft.com/office/officeart/2005/8/layout/bProcess3"/>
    <dgm:cxn modelId="{BBBFAAF1-6C78-42E6-8488-4A82E67F65C3}" type="presParOf" srcId="{9FEFC475-351B-48DF-A091-D7709BBC76A5}" destId="{A0319498-547B-44B2-B151-2BB700890BBA}" srcOrd="4" destOrd="0" presId="urn:microsoft.com/office/officeart/2005/8/layout/bProcess3"/>
    <dgm:cxn modelId="{5A41CD31-A344-4C86-B20B-900744C95110}" type="presParOf" srcId="{9FEFC475-351B-48DF-A091-D7709BBC76A5}" destId="{40E415E6-EE44-474A-A92B-53B2AB14F7E7}" srcOrd="5" destOrd="0" presId="urn:microsoft.com/office/officeart/2005/8/layout/bProcess3"/>
    <dgm:cxn modelId="{657C67BC-9C72-4F32-B491-83C45A4208CF}" type="presParOf" srcId="{40E415E6-EE44-474A-A92B-53B2AB14F7E7}" destId="{86A23BC0-CE6B-4FBE-8192-C40695A893C1}" srcOrd="0" destOrd="0" presId="urn:microsoft.com/office/officeart/2005/8/layout/bProcess3"/>
    <dgm:cxn modelId="{CD2AC147-8B75-485A-A444-6D82BBAC910B}" type="presParOf" srcId="{9FEFC475-351B-48DF-A091-D7709BBC76A5}" destId="{30C338A5-AD4C-44AE-A3B8-0F062F80813C}" srcOrd="6" destOrd="0" presId="urn:microsoft.com/office/officeart/2005/8/layout/bProcess3"/>
    <dgm:cxn modelId="{3890414E-0D82-4C33-A3EB-1DF47A868EAF}" type="presParOf" srcId="{9FEFC475-351B-48DF-A091-D7709BBC76A5}" destId="{24CFD8AC-C0B6-411D-ADDA-1C87A96500F9}" srcOrd="7" destOrd="0" presId="urn:microsoft.com/office/officeart/2005/8/layout/bProcess3"/>
    <dgm:cxn modelId="{9587867A-2EE3-4696-80F0-06FEE28BD7DE}" type="presParOf" srcId="{24CFD8AC-C0B6-411D-ADDA-1C87A96500F9}" destId="{37152C0D-16E5-4ECF-8CB9-479E84D693F2}" srcOrd="0" destOrd="0" presId="urn:microsoft.com/office/officeart/2005/8/layout/bProcess3"/>
    <dgm:cxn modelId="{ED58ACCB-292E-48EF-ABDD-D37C0B30BE45}" type="presParOf" srcId="{9FEFC475-351B-48DF-A091-D7709BBC76A5}" destId="{85042C04-464D-4C75-942E-D5C151B584CA}" srcOrd="8" destOrd="0" presId="urn:microsoft.com/office/officeart/2005/8/layout/bProcess3"/>
    <dgm:cxn modelId="{A5C7A267-C759-46F3-A3B7-6F73BEC13A25}" type="presParOf" srcId="{9FEFC475-351B-48DF-A091-D7709BBC76A5}" destId="{31C692FE-FC1C-47AF-B8A4-1D23D634DF69}" srcOrd="9" destOrd="0" presId="urn:microsoft.com/office/officeart/2005/8/layout/bProcess3"/>
    <dgm:cxn modelId="{E4F460CC-33B6-4362-BE42-C1CF5A1ADC31}" type="presParOf" srcId="{31C692FE-FC1C-47AF-B8A4-1D23D634DF69}" destId="{DEE4F713-A544-45F1-89AF-1F85C34FD4D6}" srcOrd="0" destOrd="0" presId="urn:microsoft.com/office/officeart/2005/8/layout/bProcess3"/>
    <dgm:cxn modelId="{B1E8588B-338C-46AE-B55A-C7921A1B21AB}" type="presParOf" srcId="{9FEFC475-351B-48DF-A091-D7709BBC76A5}" destId="{A370E7A3-FE25-4E88-A030-3164F77CE3A5}" srcOrd="10" destOrd="0" presId="urn:microsoft.com/office/officeart/2005/8/layout/bProcess3"/>
    <dgm:cxn modelId="{F7F44F49-4F1B-4960-9883-354B2D0A3DE4}" type="presParOf" srcId="{9FEFC475-351B-48DF-A091-D7709BBC76A5}" destId="{D771A469-0F49-4AC5-810C-059351BDA24A}" srcOrd="11" destOrd="0" presId="urn:microsoft.com/office/officeart/2005/8/layout/bProcess3"/>
    <dgm:cxn modelId="{4EF18D00-3ACA-4476-A3C4-095FF35D9331}" type="presParOf" srcId="{D771A469-0F49-4AC5-810C-059351BDA24A}" destId="{4C1FA12E-3FEB-45EB-B809-B5274A36C0B8}" srcOrd="0" destOrd="0" presId="urn:microsoft.com/office/officeart/2005/8/layout/bProcess3"/>
    <dgm:cxn modelId="{A5D9AC80-3FE5-49F4-AFF6-A7B9C8191F7D}" type="presParOf" srcId="{9FEFC475-351B-48DF-A091-D7709BBC76A5}" destId="{35E9A6A0-8FA0-485D-9E8A-0A990CE11B82}" srcOrd="12" destOrd="0" presId="urn:microsoft.com/office/officeart/2005/8/layout/bProcess3"/>
    <dgm:cxn modelId="{0CEFD9E7-5B7D-4BCE-85DF-491EC1AB68EF}" type="presParOf" srcId="{9FEFC475-351B-48DF-A091-D7709BBC76A5}" destId="{A9A9D8C9-C38D-4C43-924D-D2892C4C1810}" srcOrd="13" destOrd="0" presId="urn:microsoft.com/office/officeart/2005/8/layout/bProcess3"/>
    <dgm:cxn modelId="{21F2FBC7-E5C4-4990-9503-FD595FE63518}" type="presParOf" srcId="{A9A9D8C9-C38D-4C43-924D-D2892C4C1810}" destId="{05265B09-5616-46E8-B2E7-0F24D07DA9B7}" srcOrd="0" destOrd="0" presId="urn:microsoft.com/office/officeart/2005/8/layout/bProcess3"/>
    <dgm:cxn modelId="{1047D264-C2F3-4EA7-B8B6-1CFFD329EA14}" type="presParOf" srcId="{9FEFC475-351B-48DF-A091-D7709BBC76A5}" destId="{38CB1E2A-6EB0-41EF-AA66-043B55D0232A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220V AC MAINS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AMPLIFIER SUPPLY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TWO LM7812 VOLTAGE REGULATORS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BRIDGE RECTIFIER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12V AC  STEP DOWN TRANSFORMER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4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4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4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ED392-AAD7-46A4-8EF3-F0378C2EDD5D}" type="presOf" srcId="{F02E88C6-81C1-4CA6-8181-1F5981A812F1}" destId="{86A23BC0-CE6B-4FBE-8192-C40695A893C1}" srcOrd="1" destOrd="0" presId="urn:microsoft.com/office/officeart/2005/8/layout/bProcess3"/>
    <dgm:cxn modelId="{28CD2E5E-9D2E-4F46-9AF7-08219B40F871}" type="presOf" srcId="{87755448-A0F3-4E8A-9B55-5A8032B9F457}" destId="{AC79AAF6-4778-4F5E-AFBB-C3708836A5A9}" srcOrd="1" destOrd="0" presId="urn:microsoft.com/office/officeart/2005/8/layout/bProcess3"/>
    <dgm:cxn modelId="{6E2B5DE2-2684-421F-BFF5-DA50AD1AFE7F}" type="presOf" srcId="{70456293-71E6-4FF2-9460-DCBEFE54A87E}" destId="{A0319498-547B-44B2-B151-2BB700890BBA}" srcOrd="0" destOrd="0" presId="urn:microsoft.com/office/officeart/2005/8/layout/bProcess3"/>
    <dgm:cxn modelId="{93630096-A754-4F09-940D-51C845C66F1A}" type="presOf" srcId="{86A9F2A3-F8BB-419D-BDE1-399B934DD7B6}" destId="{9FEFC475-351B-48DF-A091-D7709BBC76A5}" srcOrd="0" destOrd="0" presId="urn:microsoft.com/office/officeart/2005/8/layout/bProcess3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7D9BA73F-4236-4B04-AB36-F50DC2A7D0C0}" type="presOf" srcId="{AECA36A7-8642-4A0E-A287-C99C5E3E4A1B}" destId="{720EEED9-CFD6-46A6-A583-40996DF86B25}" srcOrd="0" destOrd="0" presId="urn:microsoft.com/office/officeart/2005/8/layout/bProcess3"/>
    <dgm:cxn modelId="{FAAE23DE-4E89-451E-8BAE-41FF2769FFF8}" type="presOf" srcId="{87755448-A0F3-4E8A-9B55-5A8032B9F457}" destId="{F548395E-6781-47A8-8017-2BFAA40D1504}" srcOrd="0" destOrd="0" presId="urn:microsoft.com/office/officeart/2005/8/layout/bProcess3"/>
    <dgm:cxn modelId="{88CB7277-A445-421B-9837-298E1AF535DF}" type="presOf" srcId="{7D6E307C-B63E-4CCB-82A4-78E07535AF67}" destId="{85042C04-464D-4C75-942E-D5C151B584CA}" srcOrd="0" destOrd="0" presId="urn:microsoft.com/office/officeart/2005/8/layout/bProcess3"/>
    <dgm:cxn modelId="{023BC7C1-356C-4BBD-8D4D-F9FF0F43F165}" type="presOf" srcId="{29AAEB3E-C7D8-4019-9F5A-9492818F9092}" destId="{37152C0D-16E5-4ECF-8CB9-479E84D693F2}" srcOrd="1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9AC1FD2F-1F6A-4568-8219-B5CC794A245A}" type="presOf" srcId="{F02E88C6-81C1-4CA6-8181-1F5981A812F1}" destId="{40E415E6-EE44-474A-A92B-53B2AB14F7E7}" srcOrd="0" destOrd="0" presId="urn:microsoft.com/office/officeart/2005/8/layout/bProcess3"/>
    <dgm:cxn modelId="{70EDB814-0391-4F87-BB72-F8731362099E}" type="presOf" srcId="{3F035AD1-CD2C-4744-8CF9-D1B50B96B7AF}" destId="{0B2D7EC1-580D-4EE4-A0BE-C69D764AD175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3A089BC6-07B7-47C8-B0C1-D551036A6D2E}" type="presOf" srcId="{2C83E354-E68D-4CBF-A7D3-62B837EC74A4}" destId="{30C338A5-AD4C-44AE-A3B8-0F062F80813C}" srcOrd="0" destOrd="0" presId="urn:microsoft.com/office/officeart/2005/8/layout/bProcess3"/>
    <dgm:cxn modelId="{A787F825-72C6-49ED-975A-2AB6BB1188AC}" type="presOf" srcId="{1FE9FCEB-5252-42E5-BF84-4D2E5AE64C9F}" destId="{8ADADABA-357D-4055-B559-F32D0A4025B5}" srcOrd="0" destOrd="0" presId="urn:microsoft.com/office/officeart/2005/8/layout/bProcess3"/>
    <dgm:cxn modelId="{0235B783-BF63-4D94-BF84-B51D44830269}" type="presOf" srcId="{29AAEB3E-C7D8-4019-9F5A-9492818F9092}" destId="{24CFD8AC-C0B6-411D-ADDA-1C87A96500F9}" srcOrd="0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D4E2C008-C3F3-46D9-BBDF-E78B775EB943}" type="presOf" srcId="{1FE9FCEB-5252-42E5-BF84-4D2E5AE64C9F}" destId="{F8FCBF1D-7892-493B-8E71-B416C3A355C9}" srcOrd="1" destOrd="0" presId="urn:microsoft.com/office/officeart/2005/8/layout/bProcess3"/>
    <dgm:cxn modelId="{BC573E22-DA7D-402D-8C4C-3D5757860DAC}" type="presParOf" srcId="{9FEFC475-351B-48DF-A091-D7709BBC76A5}" destId="{0B2D7EC1-580D-4EE4-A0BE-C69D764AD175}" srcOrd="0" destOrd="0" presId="urn:microsoft.com/office/officeart/2005/8/layout/bProcess3"/>
    <dgm:cxn modelId="{709B4C1A-57DD-4712-9CEB-298507B1CC8B}" type="presParOf" srcId="{9FEFC475-351B-48DF-A091-D7709BBC76A5}" destId="{8ADADABA-357D-4055-B559-F32D0A4025B5}" srcOrd="1" destOrd="0" presId="urn:microsoft.com/office/officeart/2005/8/layout/bProcess3"/>
    <dgm:cxn modelId="{8C06724D-0000-49EA-8791-9E39AAE529B2}" type="presParOf" srcId="{8ADADABA-357D-4055-B559-F32D0A4025B5}" destId="{F8FCBF1D-7892-493B-8E71-B416C3A355C9}" srcOrd="0" destOrd="0" presId="urn:microsoft.com/office/officeart/2005/8/layout/bProcess3"/>
    <dgm:cxn modelId="{F16F931D-50C0-42ED-8D2B-12A7DFD7735E}" type="presParOf" srcId="{9FEFC475-351B-48DF-A091-D7709BBC76A5}" destId="{720EEED9-CFD6-46A6-A583-40996DF86B25}" srcOrd="2" destOrd="0" presId="urn:microsoft.com/office/officeart/2005/8/layout/bProcess3"/>
    <dgm:cxn modelId="{4F4A420A-ADF8-4072-8DC6-2773C82CF7DE}" type="presParOf" srcId="{9FEFC475-351B-48DF-A091-D7709BBC76A5}" destId="{F548395E-6781-47A8-8017-2BFAA40D1504}" srcOrd="3" destOrd="0" presId="urn:microsoft.com/office/officeart/2005/8/layout/bProcess3"/>
    <dgm:cxn modelId="{1A985FEB-6C7D-4A5A-A5BF-1C16015703DD}" type="presParOf" srcId="{F548395E-6781-47A8-8017-2BFAA40D1504}" destId="{AC79AAF6-4778-4F5E-AFBB-C3708836A5A9}" srcOrd="0" destOrd="0" presId="urn:microsoft.com/office/officeart/2005/8/layout/bProcess3"/>
    <dgm:cxn modelId="{85A7BE2D-2637-4AA4-83DF-6C30137952C1}" type="presParOf" srcId="{9FEFC475-351B-48DF-A091-D7709BBC76A5}" destId="{A0319498-547B-44B2-B151-2BB700890BBA}" srcOrd="4" destOrd="0" presId="urn:microsoft.com/office/officeart/2005/8/layout/bProcess3"/>
    <dgm:cxn modelId="{670AA405-1867-4FE0-A1CD-43D89FB411C5}" type="presParOf" srcId="{9FEFC475-351B-48DF-A091-D7709BBC76A5}" destId="{40E415E6-EE44-474A-A92B-53B2AB14F7E7}" srcOrd="5" destOrd="0" presId="urn:microsoft.com/office/officeart/2005/8/layout/bProcess3"/>
    <dgm:cxn modelId="{15317672-8C38-4370-B7E7-927176C472DF}" type="presParOf" srcId="{40E415E6-EE44-474A-A92B-53B2AB14F7E7}" destId="{86A23BC0-CE6B-4FBE-8192-C40695A893C1}" srcOrd="0" destOrd="0" presId="urn:microsoft.com/office/officeart/2005/8/layout/bProcess3"/>
    <dgm:cxn modelId="{59F93BBB-7D6B-41E2-AF7D-D3E5736A90CB}" type="presParOf" srcId="{9FEFC475-351B-48DF-A091-D7709BBC76A5}" destId="{30C338A5-AD4C-44AE-A3B8-0F062F80813C}" srcOrd="6" destOrd="0" presId="urn:microsoft.com/office/officeart/2005/8/layout/bProcess3"/>
    <dgm:cxn modelId="{F26A67CC-9D0B-43BD-9C36-B887875EECEF}" type="presParOf" srcId="{9FEFC475-351B-48DF-A091-D7709BBC76A5}" destId="{24CFD8AC-C0B6-411D-ADDA-1C87A96500F9}" srcOrd="7" destOrd="0" presId="urn:microsoft.com/office/officeart/2005/8/layout/bProcess3"/>
    <dgm:cxn modelId="{949D69C5-5DA4-488D-A40D-DE0190083767}" type="presParOf" srcId="{24CFD8AC-C0B6-411D-ADDA-1C87A96500F9}" destId="{37152C0D-16E5-4ECF-8CB9-479E84D693F2}" srcOrd="0" destOrd="0" presId="urn:microsoft.com/office/officeart/2005/8/layout/bProcess3"/>
    <dgm:cxn modelId="{2E15CB6B-4A73-4D36-931F-CEAB5F32F8DE}" type="presParOf" srcId="{9FEFC475-351B-48DF-A091-D7709BBC76A5}" destId="{85042C04-464D-4C75-942E-D5C151B584C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55997-C7F0-4FEF-A3CC-E22B7A531750}">
      <dsp:nvSpPr>
        <dsp:cNvPr id="0" name=""/>
        <dsp:cNvSpPr/>
      </dsp:nvSpPr>
      <dsp:spPr>
        <a:xfrm rot="10800000">
          <a:off x="1480266" y="2918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Introduction</a:t>
          </a:r>
          <a:endParaRPr lang="en-US" sz="2200" kern="1200" dirty="0"/>
        </a:p>
      </dsp:txBody>
      <dsp:txXfrm rot="10800000">
        <a:off x="1599093" y="2918"/>
        <a:ext cx="5286293" cy="475307"/>
      </dsp:txXfrm>
    </dsp:sp>
    <dsp:sp modelId="{630E158F-FAA3-4B10-A6D0-83DE9DC90D2D}">
      <dsp:nvSpPr>
        <dsp:cNvPr id="0" name=""/>
        <dsp:cNvSpPr/>
      </dsp:nvSpPr>
      <dsp:spPr>
        <a:xfrm>
          <a:off x="1242613" y="2918"/>
          <a:ext cx="475307" cy="47530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2B966-FD68-49A6-A403-B45E808F19F4}">
      <dsp:nvSpPr>
        <dsp:cNvPr id="0" name=""/>
        <dsp:cNvSpPr/>
      </dsp:nvSpPr>
      <dsp:spPr>
        <a:xfrm rot="10800000">
          <a:off x="1480266" y="620109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Objectives</a:t>
          </a:r>
          <a:endParaRPr lang="en-US" sz="2200" kern="1200" dirty="0"/>
        </a:p>
      </dsp:txBody>
      <dsp:txXfrm rot="10800000">
        <a:off x="1599093" y="620109"/>
        <a:ext cx="5286293" cy="475307"/>
      </dsp:txXfrm>
    </dsp:sp>
    <dsp:sp modelId="{28A0B967-B28F-40DA-9002-F6DD5DF29D46}">
      <dsp:nvSpPr>
        <dsp:cNvPr id="0" name=""/>
        <dsp:cNvSpPr/>
      </dsp:nvSpPr>
      <dsp:spPr>
        <a:xfrm>
          <a:off x="1242613" y="620109"/>
          <a:ext cx="475307" cy="47530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1D0EA-8BEA-4A44-9220-A3D77F3D3B66}">
      <dsp:nvSpPr>
        <dsp:cNvPr id="0" name=""/>
        <dsp:cNvSpPr/>
      </dsp:nvSpPr>
      <dsp:spPr>
        <a:xfrm rot="10800000">
          <a:off x="1480266" y="1237299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Modules Involved</a:t>
          </a:r>
          <a:endParaRPr lang="en-US" sz="2200" kern="1200" dirty="0"/>
        </a:p>
      </dsp:txBody>
      <dsp:txXfrm rot="10800000">
        <a:off x="1599093" y="1237299"/>
        <a:ext cx="5286293" cy="475307"/>
      </dsp:txXfrm>
    </dsp:sp>
    <dsp:sp modelId="{F5D83DD5-4057-4ABE-85BA-E833AF6068A8}">
      <dsp:nvSpPr>
        <dsp:cNvPr id="0" name=""/>
        <dsp:cNvSpPr/>
      </dsp:nvSpPr>
      <dsp:spPr>
        <a:xfrm>
          <a:off x="1242613" y="1237299"/>
          <a:ext cx="475307" cy="4753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5E987-C464-4C1F-942C-449E482C3786}">
      <dsp:nvSpPr>
        <dsp:cNvPr id="0" name=""/>
        <dsp:cNvSpPr/>
      </dsp:nvSpPr>
      <dsp:spPr>
        <a:xfrm rot="10800000">
          <a:off x="1480266" y="1854489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Methodology &amp; Block Diagrams</a:t>
          </a:r>
          <a:endParaRPr lang="en-US" sz="2200" kern="1200" dirty="0"/>
        </a:p>
      </dsp:txBody>
      <dsp:txXfrm rot="10800000">
        <a:off x="1599093" y="1854489"/>
        <a:ext cx="5286293" cy="475307"/>
      </dsp:txXfrm>
    </dsp:sp>
    <dsp:sp modelId="{2F7B625F-C0D4-4084-AE9D-5ECBE18C2E2B}">
      <dsp:nvSpPr>
        <dsp:cNvPr id="0" name=""/>
        <dsp:cNvSpPr/>
      </dsp:nvSpPr>
      <dsp:spPr>
        <a:xfrm>
          <a:off x="1242613" y="1854489"/>
          <a:ext cx="475307" cy="47530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7B87F-575E-408A-AA3C-BDAE4F2EEDA3}">
      <dsp:nvSpPr>
        <dsp:cNvPr id="0" name=""/>
        <dsp:cNvSpPr/>
      </dsp:nvSpPr>
      <dsp:spPr>
        <a:xfrm rot="10800000">
          <a:off x="1480266" y="2471679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Software/Hardware details</a:t>
          </a:r>
          <a:endParaRPr lang="en-US" sz="2200" kern="1200" dirty="0"/>
        </a:p>
      </dsp:txBody>
      <dsp:txXfrm rot="10800000">
        <a:off x="1599093" y="2471679"/>
        <a:ext cx="5286293" cy="475307"/>
      </dsp:txXfrm>
    </dsp:sp>
    <dsp:sp modelId="{0D77A6B9-E340-443D-8DEA-9154DE13AC07}">
      <dsp:nvSpPr>
        <dsp:cNvPr id="0" name=""/>
        <dsp:cNvSpPr/>
      </dsp:nvSpPr>
      <dsp:spPr>
        <a:xfrm>
          <a:off x="1242613" y="2471679"/>
          <a:ext cx="475307" cy="47530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206FC-76E3-4944-975F-56200AB6006F}">
      <dsp:nvSpPr>
        <dsp:cNvPr id="0" name=""/>
        <dsp:cNvSpPr/>
      </dsp:nvSpPr>
      <dsp:spPr>
        <a:xfrm rot="10800000">
          <a:off x="1480266" y="3088870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Result Analysis</a:t>
          </a:r>
          <a:endParaRPr lang="en-US" sz="2200" kern="1200" dirty="0"/>
        </a:p>
      </dsp:txBody>
      <dsp:txXfrm rot="10800000">
        <a:off x="1599093" y="3088870"/>
        <a:ext cx="5286293" cy="475307"/>
      </dsp:txXfrm>
    </dsp:sp>
    <dsp:sp modelId="{09660E53-E89B-4BF5-9D77-75507F2C3C58}">
      <dsp:nvSpPr>
        <dsp:cNvPr id="0" name=""/>
        <dsp:cNvSpPr/>
      </dsp:nvSpPr>
      <dsp:spPr>
        <a:xfrm>
          <a:off x="1242613" y="3088870"/>
          <a:ext cx="475307" cy="475307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BD9D6-651A-438E-AE5A-1A26C60D1512}">
      <dsp:nvSpPr>
        <dsp:cNvPr id="0" name=""/>
        <dsp:cNvSpPr/>
      </dsp:nvSpPr>
      <dsp:spPr>
        <a:xfrm rot="10800000">
          <a:off x="1480266" y="3706060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Conclusion</a:t>
          </a:r>
          <a:endParaRPr lang="en-US" sz="2200" kern="1200" dirty="0"/>
        </a:p>
      </dsp:txBody>
      <dsp:txXfrm rot="10800000">
        <a:off x="1599093" y="3706060"/>
        <a:ext cx="5286293" cy="475307"/>
      </dsp:txXfrm>
    </dsp:sp>
    <dsp:sp modelId="{ABBBB576-8F54-411A-9E98-631BBDDA652E}">
      <dsp:nvSpPr>
        <dsp:cNvPr id="0" name=""/>
        <dsp:cNvSpPr/>
      </dsp:nvSpPr>
      <dsp:spPr>
        <a:xfrm>
          <a:off x="1242613" y="3706060"/>
          <a:ext cx="475307" cy="475307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3BDF4-8ED0-4966-BBAA-BE4FC8B805E2}">
      <dsp:nvSpPr>
        <dsp:cNvPr id="0" name=""/>
        <dsp:cNvSpPr/>
      </dsp:nvSpPr>
      <dsp:spPr>
        <a:xfrm rot="10800000">
          <a:off x="1480266" y="4323250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References</a:t>
          </a:r>
          <a:endParaRPr lang="en-US" sz="2200" kern="1200" dirty="0"/>
        </a:p>
      </dsp:txBody>
      <dsp:txXfrm rot="10800000">
        <a:off x="1599093" y="4323250"/>
        <a:ext cx="5286293" cy="475307"/>
      </dsp:txXfrm>
    </dsp:sp>
    <dsp:sp modelId="{2B94410C-D2D0-4686-A3BD-796295BE309C}">
      <dsp:nvSpPr>
        <dsp:cNvPr id="0" name=""/>
        <dsp:cNvSpPr/>
      </dsp:nvSpPr>
      <dsp:spPr>
        <a:xfrm>
          <a:off x="1242613" y="4323250"/>
          <a:ext cx="475307" cy="475307"/>
        </a:xfrm>
        <a:prstGeom prst="ellipse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CACF4-41D4-448D-B727-23C79E1CEDF7}">
      <dsp:nvSpPr>
        <dsp:cNvPr id="0" name=""/>
        <dsp:cNvSpPr/>
      </dsp:nvSpPr>
      <dsp:spPr>
        <a:xfrm rot="10800000">
          <a:off x="1480266" y="4940440"/>
          <a:ext cx="5405120" cy="475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9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Demonstration</a:t>
          </a:r>
          <a:endParaRPr lang="en-US" sz="2200" kern="1200" dirty="0"/>
        </a:p>
      </dsp:txBody>
      <dsp:txXfrm rot="10800000">
        <a:off x="1599093" y="4940440"/>
        <a:ext cx="5286293" cy="475307"/>
      </dsp:txXfrm>
    </dsp:sp>
    <dsp:sp modelId="{30C3EEEA-A272-4795-AF30-0DF7D15B6909}">
      <dsp:nvSpPr>
        <dsp:cNvPr id="0" name=""/>
        <dsp:cNvSpPr/>
      </dsp:nvSpPr>
      <dsp:spPr>
        <a:xfrm>
          <a:off x="1242613" y="4940440"/>
          <a:ext cx="475307" cy="475307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ADABA-357D-4055-B559-F32D0A4025B5}">
      <dsp:nvSpPr>
        <dsp:cNvPr id="0" name=""/>
        <dsp:cNvSpPr/>
      </dsp:nvSpPr>
      <dsp:spPr>
        <a:xfrm>
          <a:off x="1902836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1000314"/>
        <a:ext cx="21845" cy="4369"/>
      </dsp:txXfrm>
    </dsp:sp>
    <dsp:sp modelId="{0B2D7EC1-580D-4EE4-A0BE-C69D764AD175}">
      <dsp:nvSpPr>
        <dsp:cNvPr id="0" name=""/>
        <dsp:cNvSpPr/>
      </dsp:nvSpPr>
      <dsp:spPr>
        <a:xfrm>
          <a:off x="5046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USER INTERFACE</a:t>
          </a:r>
          <a:endParaRPr lang="en-US" sz="1900" kern="1200" dirty="0"/>
        </a:p>
      </dsp:txBody>
      <dsp:txXfrm>
        <a:off x="5046" y="432621"/>
        <a:ext cx="1899590" cy="1139754"/>
      </dsp:txXfrm>
    </dsp:sp>
    <dsp:sp modelId="{F548395E-6781-47A8-8017-2BFAA40D1504}">
      <dsp:nvSpPr>
        <dsp:cNvPr id="0" name=""/>
        <dsp:cNvSpPr/>
      </dsp:nvSpPr>
      <dsp:spPr>
        <a:xfrm>
          <a:off x="4239332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1000314"/>
        <a:ext cx="21845" cy="4369"/>
      </dsp:txXfrm>
    </dsp:sp>
    <dsp:sp modelId="{720EEED9-CFD6-46A6-A583-40996DF86B25}">
      <dsp:nvSpPr>
        <dsp:cNvPr id="0" name=""/>
        <dsp:cNvSpPr/>
      </dsp:nvSpPr>
      <dsp:spPr>
        <a:xfrm>
          <a:off x="2341541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CHANNEL - INTERNET</a:t>
          </a:r>
          <a:endParaRPr lang="en-US" sz="1900" kern="1200" dirty="0"/>
        </a:p>
      </dsp:txBody>
      <dsp:txXfrm>
        <a:off x="2341541" y="432621"/>
        <a:ext cx="1899590" cy="1139754"/>
      </dsp:txXfrm>
    </dsp:sp>
    <dsp:sp modelId="{40E415E6-EE44-474A-A92B-53B2AB14F7E7}">
      <dsp:nvSpPr>
        <dsp:cNvPr id="0" name=""/>
        <dsp:cNvSpPr/>
      </dsp:nvSpPr>
      <dsp:spPr>
        <a:xfrm>
          <a:off x="954841" y="157057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1771544"/>
        <a:ext cx="234668" cy="4369"/>
      </dsp:txXfrm>
    </dsp:sp>
    <dsp:sp modelId="{A0319498-547B-44B2-B151-2BB700890BBA}">
      <dsp:nvSpPr>
        <dsp:cNvPr id="0" name=""/>
        <dsp:cNvSpPr/>
      </dsp:nvSpPr>
      <dsp:spPr>
        <a:xfrm>
          <a:off x="4678037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RASPBERRY PI 2 BASE STATION</a:t>
          </a:r>
          <a:endParaRPr lang="en-US" sz="1900" kern="1200" dirty="0"/>
        </a:p>
      </dsp:txBody>
      <dsp:txXfrm>
        <a:off x="4678037" y="432621"/>
        <a:ext cx="1899590" cy="1139754"/>
      </dsp:txXfrm>
    </dsp:sp>
    <dsp:sp modelId="{24CFD8AC-C0B6-411D-ADDA-1C87A96500F9}">
      <dsp:nvSpPr>
        <dsp:cNvPr id="0" name=""/>
        <dsp:cNvSpPr/>
      </dsp:nvSpPr>
      <dsp:spPr>
        <a:xfrm>
          <a:off x="1902836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2576973"/>
        <a:ext cx="21845" cy="4369"/>
      </dsp:txXfrm>
    </dsp:sp>
    <dsp:sp modelId="{30C338A5-AD4C-44AE-A3B8-0F062F80813C}">
      <dsp:nvSpPr>
        <dsp:cNvPr id="0" name=""/>
        <dsp:cNvSpPr/>
      </dsp:nvSpPr>
      <dsp:spPr>
        <a:xfrm>
          <a:off x="5046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RF TRANSCEIVER (PI SIDE)</a:t>
          </a:r>
          <a:endParaRPr lang="en-US" sz="1900" kern="1200" dirty="0"/>
        </a:p>
      </dsp:txBody>
      <dsp:txXfrm>
        <a:off x="5046" y="2009281"/>
        <a:ext cx="1899590" cy="1139754"/>
      </dsp:txXfrm>
    </dsp:sp>
    <dsp:sp modelId="{A9360CC2-B6D2-420B-B0F1-828BCEF09DB5}">
      <dsp:nvSpPr>
        <dsp:cNvPr id="0" name=""/>
        <dsp:cNvSpPr/>
      </dsp:nvSpPr>
      <dsp:spPr>
        <a:xfrm>
          <a:off x="4239332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2576973"/>
        <a:ext cx="21845" cy="4369"/>
      </dsp:txXfrm>
    </dsp:sp>
    <dsp:sp modelId="{570A54C4-632D-4D12-A185-F2C133333AF8}">
      <dsp:nvSpPr>
        <dsp:cNvPr id="0" name=""/>
        <dsp:cNvSpPr/>
      </dsp:nvSpPr>
      <dsp:spPr>
        <a:xfrm>
          <a:off x="2341541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RF TRANSCEIVER (ARDUINO SIDE)</a:t>
          </a:r>
          <a:endParaRPr lang="en-US" sz="1900" kern="1200" dirty="0"/>
        </a:p>
      </dsp:txBody>
      <dsp:txXfrm>
        <a:off x="2341541" y="2009281"/>
        <a:ext cx="1899590" cy="1139754"/>
      </dsp:txXfrm>
    </dsp:sp>
    <dsp:sp modelId="{31C692FE-FC1C-47AF-B8A4-1D23D634DF69}">
      <dsp:nvSpPr>
        <dsp:cNvPr id="0" name=""/>
        <dsp:cNvSpPr/>
      </dsp:nvSpPr>
      <dsp:spPr>
        <a:xfrm>
          <a:off x="954841" y="314723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3348203"/>
        <a:ext cx="234668" cy="4369"/>
      </dsp:txXfrm>
    </dsp:sp>
    <dsp:sp modelId="{85042C04-464D-4C75-942E-D5C151B584CA}">
      <dsp:nvSpPr>
        <dsp:cNvPr id="0" name=""/>
        <dsp:cNvSpPr/>
      </dsp:nvSpPr>
      <dsp:spPr>
        <a:xfrm>
          <a:off x="4678037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ARDUINO SUBSTATION</a:t>
          </a:r>
          <a:endParaRPr lang="en-US" sz="1900" kern="1200" dirty="0"/>
        </a:p>
      </dsp:txBody>
      <dsp:txXfrm>
        <a:off x="4678037" y="2009281"/>
        <a:ext cx="1899590" cy="1139754"/>
      </dsp:txXfrm>
    </dsp:sp>
    <dsp:sp modelId="{A370E7A3-FE25-4E88-A030-3164F77CE3A5}">
      <dsp:nvSpPr>
        <dsp:cNvPr id="0" name=""/>
        <dsp:cNvSpPr/>
      </dsp:nvSpPr>
      <dsp:spPr>
        <a:xfrm>
          <a:off x="5046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GPIO OUTPUT</a:t>
          </a:r>
          <a:endParaRPr lang="en-US" sz="1900" kern="1200" dirty="0"/>
        </a:p>
      </dsp:txBody>
      <dsp:txXfrm>
        <a:off x="5046" y="3585941"/>
        <a:ext cx="1899590" cy="11397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0BEF4-486F-4E11-A18A-BCF87F257A3B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BURNT RASPBERRY PI</a:t>
          </a:r>
          <a:endParaRPr lang="en-US" sz="2400" kern="1200" dirty="0"/>
        </a:p>
      </dsp:txBody>
      <dsp:txXfrm>
        <a:off x="0" y="169333"/>
        <a:ext cx="2539999" cy="1524000"/>
      </dsp:txXfrm>
    </dsp:sp>
    <dsp:sp modelId="{B592BB88-EE1F-4A4A-9213-F432E2D7360E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BURNT RELAY</a:t>
          </a:r>
          <a:endParaRPr lang="en-US" sz="2400" kern="1200" dirty="0"/>
        </a:p>
      </dsp:txBody>
      <dsp:txXfrm>
        <a:off x="2794000" y="169333"/>
        <a:ext cx="2539999" cy="1524000"/>
      </dsp:txXfrm>
    </dsp:sp>
    <dsp:sp modelId="{FB396D0E-17C9-47FB-AFE2-CCD1B52EC7AB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DRIVER CONFIGURATION</a:t>
          </a:r>
          <a:endParaRPr lang="en-US" sz="2400" kern="1200" dirty="0"/>
        </a:p>
      </dsp:txBody>
      <dsp:txXfrm>
        <a:off x="5587999" y="169333"/>
        <a:ext cx="2539999" cy="1524000"/>
      </dsp:txXfrm>
    </dsp:sp>
    <dsp:sp modelId="{0C555178-0A24-45FA-ADD5-4149741771F3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DEVICE HUNT</a:t>
          </a:r>
          <a:endParaRPr lang="en-US" sz="2400" kern="1200" dirty="0"/>
        </a:p>
      </dsp:txBody>
      <dsp:txXfrm>
        <a:off x="0" y="1947333"/>
        <a:ext cx="2539999" cy="1524000"/>
      </dsp:txXfrm>
    </dsp:sp>
    <dsp:sp modelId="{4188B011-A256-4E1B-BFBC-93C1D4C5AF1E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SHOCK</a:t>
          </a:r>
          <a:endParaRPr lang="en-US" sz="2400" kern="1200" dirty="0"/>
        </a:p>
      </dsp:txBody>
      <dsp:txXfrm>
        <a:off x="2794000" y="1947333"/>
        <a:ext cx="2539999" cy="1524000"/>
      </dsp:txXfrm>
    </dsp:sp>
    <dsp:sp modelId="{7BE3D132-3C38-40F5-8009-94F4803A550B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MESSED UP WIRING</a:t>
          </a:r>
          <a:endParaRPr lang="en-US" sz="2400" kern="1200" dirty="0"/>
        </a:p>
      </dsp:txBody>
      <dsp:txXfrm>
        <a:off x="5587999" y="1947333"/>
        <a:ext cx="2539999" cy="1524000"/>
      </dsp:txXfrm>
    </dsp:sp>
    <dsp:sp modelId="{B6B50A8B-2783-4642-8F2D-6854B609CF02}">
      <dsp:nvSpPr>
        <dsp:cNvPr id="0" name=""/>
        <dsp:cNvSpPr/>
      </dsp:nvSpPr>
      <dsp:spPr>
        <a:xfrm>
          <a:off x="0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NOISE IN AMPLIFICATION CIRCUIT</a:t>
          </a:r>
          <a:endParaRPr lang="en-US" sz="2400" kern="1200" dirty="0"/>
        </a:p>
      </dsp:txBody>
      <dsp:txXfrm>
        <a:off x="0" y="3725333"/>
        <a:ext cx="2539999" cy="1524000"/>
      </dsp:txXfrm>
    </dsp:sp>
    <dsp:sp modelId="{7EE5436F-0E9E-4457-B861-87850DAA2D83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NON FUNCTIONAL DEVICES</a:t>
          </a:r>
          <a:endParaRPr lang="en-US" sz="2400" kern="1200" dirty="0"/>
        </a:p>
      </dsp:txBody>
      <dsp:txXfrm>
        <a:off x="2794000" y="3725333"/>
        <a:ext cx="2539999" cy="1524000"/>
      </dsp:txXfrm>
    </dsp:sp>
    <dsp:sp modelId="{9700FEAE-58AC-42E5-9C0A-5C67BB39587A}">
      <dsp:nvSpPr>
        <dsp:cNvPr id="0" name=""/>
        <dsp:cNvSpPr/>
      </dsp:nvSpPr>
      <dsp:spPr>
        <a:xfrm>
          <a:off x="5587999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RF COMMUNICATION DRIVERS &amp; PROBLEMS</a:t>
          </a:r>
          <a:endParaRPr lang="en-US" sz="2400" kern="1200" dirty="0"/>
        </a:p>
      </dsp:txBody>
      <dsp:txXfrm>
        <a:off x="5587999" y="3725333"/>
        <a:ext cx="2539999" cy="1524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0C035-5B87-4B02-BF6F-00DD90FF8827}">
      <dsp:nvSpPr>
        <dsp:cNvPr id="0" name=""/>
        <dsp:cNvSpPr/>
      </dsp:nvSpPr>
      <dsp:spPr>
        <a:xfrm>
          <a:off x="3094590" y="1638583"/>
          <a:ext cx="2518721" cy="25187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</a:rPr>
            <a:t>Raspberry PI 2</a:t>
          </a:r>
          <a:br>
            <a:rPr lang="en-US" sz="2300" kern="1200" dirty="0" smtClean="0">
              <a:solidFill>
                <a:schemeClr val="bg1"/>
              </a:solidFill>
            </a:rPr>
          </a:br>
          <a:r>
            <a:rPr lang="en-US" sz="2300" kern="1200" dirty="0" smtClean="0">
              <a:solidFill>
                <a:schemeClr val="bg1"/>
              </a:solidFill>
            </a:rPr>
            <a:t>Model B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chemeClr val="bg1"/>
              </a:solidFill>
            </a:rPr>
            <a:t>&amp;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chemeClr val="bg1"/>
              </a:solidFill>
            </a:rPr>
            <a:t>ARDUINO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3463448" y="2007441"/>
        <a:ext cx="1781005" cy="1781005"/>
      </dsp:txXfrm>
    </dsp:sp>
    <dsp:sp modelId="{6E494FF8-99B2-431A-AEDF-1D943C96D5FA}">
      <dsp:nvSpPr>
        <dsp:cNvPr id="0" name=""/>
        <dsp:cNvSpPr/>
      </dsp:nvSpPr>
      <dsp:spPr>
        <a:xfrm>
          <a:off x="3724270" y="2046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Connectors &amp; Board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908699" y="186475"/>
        <a:ext cx="890502" cy="890502"/>
      </dsp:txXfrm>
    </dsp:sp>
    <dsp:sp modelId="{64252632-3E87-4BCF-8AAE-B030469D56FB}">
      <dsp:nvSpPr>
        <dsp:cNvPr id="0" name=""/>
        <dsp:cNvSpPr/>
      </dsp:nvSpPr>
      <dsp:spPr>
        <a:xfrm>
          <a:off x="4707545" y="226472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Wi-Fi Dongle &amp; </a:t>
          </a:r>
          <a:r>
            <a:rPr lang="en-US" sz="1000" kern="1200" dirty="0" err="1" smtClean="0">
              <a:solidFill>
                <a:schemeClr val="bg1"/>
              </a:solidFill>
            </a:rPr>
            <a:t>Xbee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891974" y="410901"/>
        <a:ext cx="890502" cy="890502"/>
      </dsp:txXfrm>
    </dsp:sp>
    <dsp:sp modelId="{286FCFB5-7955-44CC-9409-53AB3219E324}">
      <dsp:nvSpPr>
        <dsp:cNvPr id="0" name=""/>
        <dsp:cNvSpPr/>
      </dsp:nvSpPr>
      <dsp:spPr>
        <a:xfrm>
          <a:off x="5496070" y="855300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SENSORS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680499" y="1039729"/>
        <a:ext cx="890502" cy="890502"/>
      </dsp:txXfrm>
    </dsp:sp>
    <dsp:sp modelId="{359BF940-AC35-418B-AED3-E47FB6769F90}">
      <dsp:nvSpPr>
        <dsp:cNvPr id="0" name=""/>
        <dsp:cNvSpPr/>
      </dsp:nvSpPr>
      <dsp:spPr>
        <a:xfrm>
          <a:off x="5933669" y="1763983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RESISTORS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6118098" y="1948412"/>
        <a:ext cx="890502" cy="890502"/>
      </dsp:txXfrm>
    </dsp:sp>
    <dsp:sp modelId="{6B1AC2E3-7D29-4534-9961-8C4E2F262B1C}">
      <dsp:nvSpPr>
        <dsp:cNvPr id="0" name=""/>
        <dsp:cNvSpPr/>
      </dsp:nvSpPr>
      <dsp:spPr>
        <a:xfrm>
          <a:off x="5933669" y="2772544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CAPACITORS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6118098" y="2956973"/>
        <a:ext cx="890502" cy="890502"/>
      </dsp:txXfrm>
    </dsp:sp>
    <dsp:sp modelId="{8B528EE3-BC22-4D43-BC09-2B50E95A6F22}">
      <dsp:nvSpPr>
        <dsp:cNvPr id="0" name=""/>
        <dsp:cNvSpPr/>
      </dsp:nvSpPr>
      <dsp:spPr>
        <a:xfrm>
          <a:off x="5496070" y="3681227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TRANSISTORS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680499" y="3865656"/>
        <a:ext cx="890502" cy="890502"/>
      </dsp:txXfrm>
    </dsp:sp>
    <dsp:sp modelId="{C6E242F9-90CD-4366-832F-EA1028E42F3B}">
      <dsp:nvSpPr>
        <dsp:cNvPr id="0" name=""/>
        <dsp:cNvSpPr/>
      </dsp:nvSpPr>
      <dsp:spPr>
        <a:xfrm>
          <a:off x="4707545" y="4310055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DIODES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891974" y="4494484"/>
        <a:ext cx="890502" cy="890502"/>
      </dsp:txXfrm>
    </dsp:sp>
    <dsp:sp modelId="{DB36856A-FA0E-4374-8003-7283C75B3F0C}">
      <dsp:nvSpPr>
        <dsp:cNvPr id="0" name=""/>
        <dsp:cNvSpPr/>
      </dsp:nvSpPr>
      <dsp:spPr>
        <a:xfrm>
          <a:off x="3724270" y="4534481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RELAYS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908699" y="4718910"/>
        <a:ext cx="890502" cy="890502"/>
      </dsp:txXfrm>
    </dsp:sp>
    <dsp:sp modelId="{474FB32F-E274-4AAB-8866-986B6314B5FC}">
      <dsp:nvSpPr>
        <dsp:cNvPr id="0" name=""/>
        <dsp:cNvSpPr/>
      </dsp:nvSpPr>
      <dsp:spPr>
        <a:xfrm>
          <a:off x="2740995" y="4310055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RECTIFIERS &amp; ACTUATORS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925424" y="4494484"/>
        <a:ext cx="890502" cy="890502"/>
      </dsp:txXfrm>
    </dsp:sp>
    <dsp:sp modelId="{8075F7F5-5861-4E06-A3E1-A798B897B7FA}">
      <dsp:nvSpPr>
        <dsp:cNvPr id="0" name=""/>
        <dsp:cNvSpPr/>
      </dsp:nvSpPr>
      <dsp:spPr>
        <a:xfrm>
          <a:off x="1952470" y="3681227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ADC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136899" y="3865656"/>
        <a:ext cx="890502" cy="890502"/>
      </dsp:txXfrm>
    </dsp:sp>
    <dsp:sp modelId="{7D3EA063-5614-4207-AE9C-FB8395EAB4BE}">
      <dsp:nvSpPr>
        <dsp:cNvPr id="0" name=""/>
        <dsp:cNvSpPr/>
      </dsp:nvSpPr>
      <dsp:spPr>
        <a:xfrm>
          <a:off x="1514872" y="2772544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STEP DOWN TRANSFORMER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699301" y="2956973"/>
        <a:ext cx="890502" cy="890502"/>
      </dsp:txXfrm>
    </dsp:sp>
    <dsp:sp modelId="{DEE98329-89BD-4667-B042-A0873736FD7F}">
      <dsp:nvSpPr>
        <dsp:cNvPr id="0" name=""/>
        <dsp:cNvSpPr/>
      </dsp:nvSpPr>
      <dsp:spPr>
        <a:xfrm>
          <a:off x="1514872" y="1763983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I/O DISPLAY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699301" y="1948412"/>
        <a:ext cx="890502" cy="890502"/>
      </dsp:txXfrm>
    </dsp:sp>
    <dsp:sp modelId="{96D25926-E66A-4A6A-B351-EC3FA7C3C4C2}">
      <dsp:nvSpPr>
        <dsp:cNvPr id="0" name=""/>
        <dsp:cNvSpPr/>
      </dsp:nvSpPr>
      <dsp:spPr>
        <a:xfrm>
          <a:off x="1952470" y="855300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DC-DC BOOST CONVERTER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136899" y="1039729"/>
        <a:ext cx="890502" cy="890502"/>
      </dsp:txXfrm>
    </dsp:sp>
    <dsp:sp modelId="{E487407D-2D98-4790-8AC7-424A830D2851}">
      <dsp:nvSpPr>
        <dsp:cNvPr id="0" name=""/>
        <dsp:cNvSpPr/>
      </dsp:nvSpPr>
      <dsp:spPr>
        <a:xfrm>
          <a:off x="2740995" y="226472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DC POWER SUPPLY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925424" y="410901"/>
        <a:ext cx="890502" cy="8905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0C035-5B87-4B02-BF6F-00DD90FF8827}">
      <dsp:nvSpPr>
        <dsp:cNvPr id="0" name=""/>
        <dsp:cNvSpPr/>
      </dsp:nvSpPr>
      <dsp:spPr>
        <a:xfrm>
          <a:off x="2687066" y="1438157"/>
          <a:ext cx="3333768" cy="33337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solidFill>
                <a:schemeClr val="bg1"/>
              </a:solidFill>
            </a:rPr>
            <a:t>SENSORS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3175285" y="1926376"/>
        <a:ext cx="2357330" cy="2357330"/>
      </dsp:txXfrm>
    </dsp:sp>
    <dsp:sp modelId="{6E494FF8-99B2-431A-AEDF-1D943C96D5FA}">
      <dsp:nvSpPr>
        <dsp:cNvPr id="0" name=""/>
        <dsp:cNvSpPr/>
      </dsp:nvSpPr>
      <dsp:spPr>
        <a:xfrm>
          <a:off x="3520508" y="102854"/>
          <a:ext cx="1666884" cy="1666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Light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3764618" y="346964"/>
        <a:ext cx="1178664" cy="1178664"/>
      </dsp:txXfrm>
    </dsp:sp>
    <dsp:sp modelId="{64252632-3E87-4BCF-8AAE-B030469D56FB}">
      <dsp:nvSpPr>
        <dsp:cNvPr id="0" name=""/>
        <dsp:cNvSpPr/>
      </dsp:nvSpPr>
      <dsp:spPr>
        <a:xfrm>
          <a:off x="5583107" y="1601420"/>
          <a:ext cx="1666884" cy="1666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Temperature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827217" y="1845530"/>
        <a:ext cx="1178664" cy="1178664"/>
      </dsp:txXfrm>
    </dsp:sp>
    <dsp:sp modelId="{BF65F680-6369-4144-A3AF-31651FB74D20}">
      <dsp:nvSpPr>
        <dsp:cNvPr id="0" name=""/>
        <dsp:cNvSpPr/>
      </dsp:nvSpPr>
      <dsp:spPr>
        <a:xfrm>
          <a:off x="4795264" y="4026150"/>
          <a:ext cx="1666884" cy="1666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Motion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39374" y="4270260"/>
        <a:ext cx="1178664" cy="1178664"/>
      </dsp:txXfrm>
    </dsp:sp>
    <dsp:sp modelId="{745E034A-3AEC-4A01-B76F-C48EF476514E}">
      <dsp:nvSpPr>
        <dsp:cNvPr id="0" name=""/>
        <dsp:cNvSpPr/>
      </dsp:nvSpPr>
      <dsp:spPr>
        <a:xfrm>
          <a:off x="2245752" y="4026150"/>
          <a:ext cx="1666884" cy="1666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Door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2489862" y="4270260"/>
        <a:ext cx="1178664" cy="1178664"/>
      </dsp:txXfrm>
    </dsp:sp>
    <dsp:sp modelId="{8A94A726-65EF-41EA-887A-753DCB44B784}">
      <dsp:nvSpPr>
        <dsp:cNvPr id="0" name=""/>
        <dsp:cNvSpPr/>
      </dsp:nvSpPr>
      <dsp:spPr>
        <a:xfrm>
          <a:off x="1457910" y="1601420"/>
          <a:ext cx="1666884" cy="1666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Humidity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1702020" y="1845530"/>
        <a:ext cx="1178664" cy="11786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8B0FD-EE2A-4827-8932-838AD63AD312}">
      <dsp:nvSpPr>
        <dsp:cNvPr id="0" name=""/>
        <dsp:cNvSpPr/>
      </dsp:nvSpPr>
      <dsp:spPr>
        <a:xfrm>
          <a:off x="3212317" y="619148"/>
          <a:ext cx="129358" cy="566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14"/>
              </a:lnTo>
              <a:lnTo>
                <a:pt x="129358" y="566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F23BD-357B-4281-9344-73EAFF589F88}">
      <dsp:nvSpPr>
        <dsp:cNvPr id="0" name=""/>
        <dsp:cNvSpPr/>
      </dsp:nvSpPr>
      <dsp:spPr>
        <a:xfrm>
          <a:off x="1666171" y="2368572"/>
          <a:ext cx="184798" cy="2316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6139"/>
              </a:lnTo>
              <a:lnTo>
                <a:pt x="184798" y="23161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433AC-0B22-4C73-812A-09F2094FC58F}">
      <dsp:nvSpPr>
        <dsp:cNvPr id="0" name=""/>
        <dsp:cNvSpPr/>
      </dsp:nvSpPr>
      <dsp:spPr>
        <a:xfrm>
          <a:off x="1666171" y="2368572"/>
          <a:ext cx="184798" cy="144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426"/>
              </a:lnTo>
              <a:lnTo>
                <a:pt x="184798" y="14414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B37B4-B7C8-43E3-BCA8-49FD97189949}">
      <dsp:nvSpPr>
        <dsp:cNvPr id="0" name=""/>
        <dsp:cNvSpPr/>
      </dsp:nvSpPr>
      <dsp:spPr>
        <a:xfrm>
          <a:off x="1666171" y="2368572"/>
          <a:ext cx="184798" cy="566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14"/>
              </a:lnTo>
              <a:lnTo>
                <a:pt x="184798" y="5667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744B1-0C17-4B29-8839-2EBA28C33CAB}">
      <dsp:nvSpPr>
        <dsp:cNvPr id="0" name=""/>
        <dsp:cNvSpPr/>
      </dsp:nvSpPr>
      <dsp:spPr>
        <a:xfrm>
          <a:off x="2113247" y="1493860"/>
          <a:ext cx="91440" cy="2587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52FE2-34A8-437B-AE26-37BECBD429B9}">
      <dsp:nvSpPr>
        <dsp:cNvPr id="0" name=""/>
        <dsp:cNvSpPr/>
      </dsp:nvSpPr>
      <dsp:spPr>
        <a:xfrm>
          <a:off x="2774961" y="619148"/>
          <a:ext cx="437356" cy="566714"/>
        </a:xfrm>
        <a:custGeom>
          <a:avLst/>
          <a:gdLst/>
          <a:ahLst/>
          <a:cxnLst/>
          <a:rect l="0" t="0" r="0" b="0"/>
          <a:pathLst>
            <a:path>
              <a:moveTo>
                <a:pt x="437356" y="0"/>
              </a:moveTo>
              <a:lnTo>
                <a:pt x="437356" y="566714"/>
              </a:lnTo>
              <a:lnTo>
                <a:pt x="0" y="566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FDA61-2373-42F8-AA61-A51C97DA2C6F}">
      <dsp:nvSpPr>
        <dsp:cNvPr id="0" name=""/>
        <dsp:cNvSpPr/>
      </dsp:nvSpPr>
      <dsp:spPr>
        <a:xfrm>
          <a:off x="2596323" y="3154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Web Server</a:t>
          </a:r>
          <a:endParaRPr lang="en-US" sz="1500" kern="1200" smtClean="0"/>
        </a:p>
      </dsp:txBody>
      <dsp:txXfrm>
        <a:off x="2596323" y="3154"/>
        <a:ext cx="1231988" cy="615994"/>
      </dsp:txXfrm>
    </dsp:sp>
    <dsp:sp modelId="{570BBE76-47F2-4D3D-8FDE-855E5756F56A}">
      <dsp:nvSpPr>
        <dsp:cNvPr id="0" name=""/>
        <dsp:cNvSpPr/>
      </dsp:nvSpPr>
      <dsp:spPr>
        <a:xfrm>
          <a:off x="1542972" y="877866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Microprocessor</a:t>
          </a:r>
          <a:endParaRPr lang="en-IN" sz="1500" b="0" i="0" u="none" strike="noStrike" kern="1200" baseline="0" smtClean="0">
            <a:latin typeface="Times New Roman" panose="02020603050405020304" pitchFamily="18" charset="0"/>
          </a:endParaRPr>
        </a:p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(Raspberry PI)</a:t>
          </a:r>
          <a:endParaRPr lang="en-US" sz="1500" kern="1200" smtClean="0"/>
        </a:p>
      </dsp:txBody>
      <dsp:txXfrm>
        <a:off x="1542972" y="877866"/>
        <a:ext cx="1231988" cy="615994"/>
      </dsp:txXfrm>
    </dsp:sp>
    <dsp:sp modelId="{3A05027C-8472-46A0-8151-EAD2833206C0}">
      <dsp:nvSpPr>
        <dsp:cNvPr id="0" name=""/>
        <dsp:cNvSpPr/>
      </dsp:nvSpPr>
      <dsp:spPr>
        <a:xfrm>
          <a:off x="1542972" y="1752578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Microcontroller</a:t>
          </a:r>
        </a:p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(Arduino)</a:t>
          </a:r>
          <a:endParaRPr lang="en-US" sz="1500" kern="1200" smtClean="0"/>
        </a:p>
      </dsp:txBody>
      <dsp:txXfrm>
        <a:off x="1542972" y="1752578"/>
        <a:ext cx="1231988" cy="615994"/>
      </dsp:txXfrm>
    </dsp:sp>
    <dsp:sp modelId="{F033905D-5C91-4A3E-BCCA-8A10D39B9F75}">
      <dsp:nvSpPr>
        <dsp:cNvPr id="0" name=""/>
        <dsp:cNvSpPr/>
      </dsp:nvSpPr>
      <dsp:spPr>
        <a:xfrm>
          <a:off x="1850969" y="2627290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Lighting</a:t>
          </a:r>
        </a:p>
      </dsp:txBody>
      <dsp:txXfrm>
        <a:off x="1850969" y="2627290"/>
        <a:ext cx="1231988" cy="615994"/>
      </dsp:txXfrm>
    </dsp:sp>
    <dsp:sp modelId="{D269385D-D403-495A-9356-92368FA76E72}">
      <dsp:nvSpPr>
        <dsp:cNvPr id="0" name=""/>
        <dsp:cNvSpPr/>
      </dsp:nvSpPr>
      <dsp:spPr>
        <a:xfrm>
          <a:off x="1850969" y="3502002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Security</a:t>
          </a:r>
        </a:p>
      </dsp:txBody>
      <dsp:txXfrm>
        <a:off x="1850969" y="3502002"/>
        <a:ext cx="1231988" cy="615994"/>
      </dsp:txXfrm>
    </dsp:sp>
    <dsp:sp modelId="{83603179-6D8A-4607-B1E9-5A4DF67ECBAA}">
      <dsp:nvSpPr>
        <dsp:cNvPr id="0" name=""/>
        <dsp:cNvSpPr/>
      </dsp:nvSpPr>
      <dsp:spPr>
        <a:xfrm>
          <a:off x="1850969" y="4376714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Switching</a:t>
          </a:r>
        </a:p>
      </dsp:txBody>
      <dsp:txXfrm>
        <a:off x="1850969" y="4376714"/>
        <a:ext cx="1231988" cy="615994"/>
      </dsp:txXfrm>
    </dsp:sp>
    <dsp:sp modelId="{91B1820F-DA83-4348-A6D6-7E6F975680ED}">
      <dsp:nvSpPr>
        <dsp:cNvPr id="0" name=""/>
        <dsp:cNvSpPr/>
      </dsp:nvSpPr>
      <dsp:spPr>
        <a:xfrm>
          <a:off x="3341676" y="877866"/>
          <a:ext cx="1231988" cy="615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R="0"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0" i="0" u="none" strike="noStrike" kern="1200" baseline="0" smtClean="0">
              <a:latin typeface="Calibri" panose="020F0502020204030204" pitchFamily="34" charset="0"/>
            </a:rPr>
            <a:t>User Interface</a:t>
          </a:r>
          <a:endParaRPr lang="en-US" sz="1500" kern="1200" smtClean="0"/>
        </a:p>
      </dsp:txBody>
      <dsp:txXfrm>
        <a:off x="3341676" y="877866"/>
        <a:ext cx="1231988" cy="6159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ADABA-357D-4055-B559-F32D0A4025B5}">
      <dsp:nvSpPr>
        <dsp:cNvPr id="0" name=""/>
        <dsp:cNvSpPr/>
      </dsp:nvSpPr>
      <dsp:spPr>
        <a:xfrm>
          <a:off x="1902836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1000314"/>
        <a:ext cx="21845" cy="4369"/>
      </dsp:txXfrm>
    </dsp:sp>
    <dsp:sp modelId="{0B2D7EC1-580D-4EE4-A0BE-C69D764AD175}">
      <dsp:nvSpPr>
        <dsp:cNvPr id="0" name=""/>
        <dsp:cNvSpPr/>
      </dsp:nvSpPr>
      <dsp:spPr>
        <a:xfrm>
          <a:off x="5046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USER INTERFACE</a:t>
          </a:r>
          <a:endParaRPr lang="en-US" sz="1900" kern="1200" dirty="0"/>
        </a:p>
      </dsp:txBody>
      <dsp:txXfrm>
        <a:off x="5046" y="432621"/>
        <a:ext cx="1899590" cy="1139754"/>
      </dsp:txXfrm>
    </dsp:sp>
    <dsp:sp modelId="{F548395E-6781-47A8-8017-2BFAA40D1504}">
      <dsp:nvSpPr>
        <dsp:cNvPr id="0" name=""/>
        <dsp:cNvSpPr/>
      </dsp:nvSpPr>
      <dsp:spPr>
        <a:xfrm>
          <a:off x="4239332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1000314"/>
        <a:ext cx="21845" cy="4369"/>
      </dsp:txXfrm>
    </dsp:sp>
    <dsp:sp modelId="{720EEED9-CFD6-46A6-A583-40996DF86B25}">
      <dsp:nvSpPr>
        <dsp:cNvPr id="0" name=""/>
        <dsp:cNvSpPr/>
      </dsp:nvSpPr>
      <dsp:spPr>
        <a:xfrm>
          <a:off x="2341541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CHANNEL - INTERNET</a:t>
          </a:r>
          <a:endParaRPr lang="en-US" sz="1900" kern="1200" dirty="0"/>
        </a:p>
      </dsp:txBody>
      <dsp:txXfrm>
        <a:off x="2341541" y="432621"/>
        <a:ext cx="1899590" cy="1139754"/>
      </dsp:txXfrm>
    </dsp:sp>
    <dsp:sp modelId="{40E415E6-EE44-474A-A92B-53B2AB14F7E7}">
      <dsp:nvSpPr>
        <dsp:cNvPr id="0" name=""/>
        <dsp:cNvSpPr/>
      </dsp:nvSpPr>
      <dsp:spPr>
        <a:xfrm>
          <a:off x="954841" y="157057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1771544"/>
        <a:ext cx="234668" cy="4369"/>
      </dsp:txXfrm>
    </dsp:sp>
    <dsp:sp modelId="{A0319498-547B-44B2-B151-2BB700890BBA}">
      <dsp:nvSpPr>
        <dsp:cNvPr id="0" name=""/>
        <dsp:cNvSpPr/>
      </dsp:nvSpPr>
      <dsp:spPr>
        <a:xfrm>
          <a:off x="4678037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RASPBERRY PI 2 BASE STATION</a:t>
          </a:r>
          <a:endParaRPr lang="en-US" sz="1900" kern="1200" dirty="0"/>
        </a:p>
      </dsp:txBody>
      <dsp:txXfrm>
        <a:off x="4678037" y="432621"/>
        <a:ext cx="1899590" cy="1139754"/>
      </dsp:txXfrm>
    </dsp:sp>
    <dsp:sp modelId="{24CFD8AC-C0B6-411D-ADDA-1C87A96500F9}">
      <dsp:nvSpPr>
        <dsp:cNvPr id="0" name=""/>
        <dsp:cNvSpPr/>
      </dsp:nvSpPr>
      <dsp:spPr>
        <a:xfrm>
          <a:off x="1902836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2576973"/>
        <a:ext cx="21845" cy="4369"/>
      </dsp:txXfrm>
    </dsp:sp>
    <dsp:sp modelId="{30C338A5-AD4C-44AE-A3B8-0F062F80813C}">
      <dsp:nvSpPr>
        <dsp:cNvPr id="0" name=""/>
        <dsp:cNvSpPr/>
      </dsp:nvSpPr>
      <dsp:spPr>
        <a:xfrm>
          <a:off x="5046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CHANNEL - RF</a:t>
          </a:r>
          <a:endParaRPr lang="en-US" sz="1900" kern="1200" dirty="0"/>
        </a:p>
      </dsp:txBody>
      <dsp:txXfrm>
        <a:off x="5046" y="2009281"/>
        <a:ext cx="1899590" cy="1139754"/>
      </dsp:txXfrm>
    </dsp:sp>
    <dsp:sp modelId="{31C692FE-FC1C-47AF-B8A4-1D23D634DF69}">
      <dsp:nvSpPr>
        <dsp:cNvPr id="0" name=""/>
        <dsp:cNvSpPr/>
      </dsp:nvSpPr>
      <dsp:spPr>
        <a:xfrm>
          <a:off x="4239332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2576973"/>
        <a:ext cx="21845" cy="4369"/>
      </dsp:txXfrm>
    </dsp:sp>
    <dsp:sp modelId="{85042C04-464D-4C75-942E-D5C151B584CA}">
      <dsp:nvSpPr>
        <dsp:cNvPr id="0" name=""/>
        <dsp:cNvSpPr/>
      </dsp:nvSpPr>
      <dsp:spPr>
        <a:xfrm>
          <a:off x="2341541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ARDUINO SUBSTATION</a:t>
          </a:r>
          <a:endParaRPr lang="en-US" sz="1900" kern="1200" dirty="0"/>
        </a:p>
      </dsp:txBody>
      <dsp:txXfrm>
        <a:off x="2341541" y="2009281"/>
        <a:ext cx="1899590" cy="1139754"/>
      </dsp:txXfrm>
    </dsp:sp>
    <dsp:sp modelId="{D771A469-0F49-4AC5-810C-059351BDA24A}">
      <dsp:nvSpPr>
        <dsp:cNvPr id="0" name=""/>
        <dsp:cNvSpPr/>
      </dsp:nvSpPr>
      <dsp:spPr>
        <a:xfrm>
          <a:off x="954841" y="314723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3348203"/>
        <a:ext cx="234668" cy="4369"/>
      </dsp:txXfrm>
    </dsp:sp>
    <dsp:sp modelId="{A370E7A3-FE25-4E88-A030-3164F77CE3A5}">
      <dsp:nvSpPr>
        <dsp:cNvPr id="0" name=""/>
        <dsp:cNvSpPr/>
      </dsp:nvSpPr>
      <dsp:spPr>
        <a:xfrm>
          <a:off x="4678037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PWM OUTPUT ADJUSTED BY P CONTROLLER</a:t>
          </a:r>
        </a:p>
      </dsp:txBody>
      <dsp:txXfrm>
        <a:off x="4678037" y="2009281"/>
        <a:ext cx="1899590" cy="1139754"/>
      </dsp:txXfrm>
    </dsp:sp>
    <dsp:sp modelId="{4C9AC939-EEE0-4F42-9FCC-86954EF9ABF5}">
      <dsp:nvSpPr>
        <dsp:cNvPr id="0" name=""/>
        <dsp:cNvSpPr/>
      </dsp:nvSpPr>
      <dsp:spPr>
        <a:xfrm>
          <a:off x="1902836" y="411009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4153633"/>
        <a:ext cx="21845" cy="4369"/>
      </dsp:txXfrm>
    </dsp:sp>
    <dsp:sp modelId="{771A780D-8116-46B2-BB66-F33A9CE8DC48}">
      <dsp:nvSpPr>
        <dsp:cNvPr id="0" name=""/>
        <dsp:cNvSpPr/>
      </dsp:nvSpPr>
      <dsp:spPr>
        <a:xfrm>
          <a:off x="5046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AMPLIFICATION AND FILTER CIRCUITS</a:t>
          </a:r>
          <a:endParaRPr lang="en-US" sz="1900" kern="1200" dirty="0"/>
        </a:p>
      </dsp:txBody>
      <dsp:txXfrm>
        <a:off x="5046" y="3585941"/>
        <a:ext cx="1899590" cy="1139754"/>
      </dsp:txXfrm>
    </dsp:sp>
    <dsp:sp modelId="{A9A9D8C9-C38D-4C43-924D-D2892C4C1810}">
      <dsp:nvSpPr>
        <dsp:cNvPr id="0" name=""/>
        <dsp:cNvSpPr/>
      </dsp:nvSpPr>
      <dsp:spPr>
        <a:xfrm>
          <a:off x="4239332" y="411009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4153633"/>
        <a:ext cx="21845" cy="4369"/>
      </dsp:txXfrm>
    </dsp:sp>
    <dsp:sp modelId="{35E9A6A0-8FA0-485D-9E8A-0A990CE11B82}">
      <dsp:nvSpPr>
        <dsp:cNvPr id="0" name=""/>
        <dsp:cNvSpPr/>
      </dsp:nvSpPr>
      <dsp:spPr>
        <a:xfrm>
          <a:off x="2341541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DIGITAL BALLAST</a:t>
          </a:r>
          <a:endParaRPr lang="en-US" sz="1900" kern="1200" dirty="0"/>
        </a:p>
      </dsp:txBody>
      <dsp:txXfrm>
        <a:off x="2341541" y="3585941"/>
        <a:ext cx="1899590" cy="1139754"/>
      </dsp:txXfrm>
    </dsp:sp>
    <dsp:sp modelId="{38CB1E2A-6EB0-41EF-AA66-043B55D0232A}">
      <dsp:nvSpPr>
        <dsp:cNvPr id="0" name=""/>
        <dsp:cNvSpPr/>
      </dsp:nvSpPr>
      <dsp:spPr>
        <a:xfrm>
          <a:off x="4678037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LIGHT FIXTURE</a:t>
          </a:r>
          <a:endParaRPr lang="en-US" sz="1900" kern="1200" dirty="0"/>
        </a:p>
      </dsp:txBody>
      <dsp:txXfrm>
        <a:off x="4678037" y="3585941"/>
        <a:ext cx="1899590" cy="11397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ADABA-357D-4055-B559-F32D0A4025B5}">
      <dsp:nvSpPr>
        <dsp:cNvPr id="0" name=""/>
        <dsp:cNvSpPr/>
      </dsp:nvSpPr>
      <dsp:spPr>
        <a:xfrm>
          <a:off x="1902836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1000314"/>
        <a:ext cx="21845" cy="4369"/>
      </dsp:txXfrm>
    </dsp:sp>
    <dsp:sp modelId="{0B2D7EC1-580D-4EE4-A0BE-C69D764AD175}">
      <dsp:nvSpPr>
        <dsp:cNvPr id="0" name=""/>
        <dsp:cNvSpPr/>
      </dsp:nvSpPr>
      <dsp:spPr>
        <a:xfrm>
          <a:off x="5046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USER INTERFACE</a:t>
          </a:r>
          <a:endParaRPr lang="en-US" sz="2000" kern="1200" dirty="0"/>
        </a:p>
      </dsp:txBody>
      <dsp:txXfrm>
        <a:off x="5046" y="432621"/>
        <a:ext cx="1899590" cy="1139754"/>
      </dsp:txXfrm>
    </dsp:sp>
    <dsp:sp modelId="{F548395E-6781-47A8-8017-2BFAA40D1504}">
      <dsp:nvSpPr>
        <dsp:cNvPr id="0" name=""/>
        <dsp:cNvSpPr/>
      </dsp:nvSpPr>
      <dsp:spPr>
        <a:xfrm>
          <a:off x="4239332" y="95677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1000314"/>
        <a:ext cx="21845" cy="4369"/>
      </dsp:txXfrm>
    </dsp:sp>
    <dsp:sp modelId="{720EEED9-CFD6-46A6-A583-40996DF86B25}">
      <dsp:nvSpPr>
        <dsp:cNvPr id="0" name=""/>
        <dsp:cNvSpPr/>
      </dsp:nvSpPr>
      <dsp:spPr>
        <a:xfrm>
          <a:off x="2341541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CHANNEL - INTERNET</a:t>
          </a:r>
          <a:endParaRPr lang="en-US" sz="2000" kern="1200" dirty="0"/>
        </a:p>
      </dsp:txBody>
      <dsp:txXfrm>
        <a:off x="2341541" y="432621"/>
        <a:ext cx="1899590" cy="1139754"/>
      </dsp:txXfrm>
    </dsp:sp>
    <dsp:sp modelId="{40E415E6-EE44-474A-A92B-53B2AB14F7E7}">
      <dsp:nvSpPr>
        <dsp:cNvPr id="0" name=""/>
        <dsp:cNvSpPr/>
      </dsp:nvSpPr>
      <dsp:spPr>
        <a:xfrm>
          <a:off x="954841" y="157057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1771544"/>
        <a:ext cx="234668" cy="4369"/>
      </dsp:txXfrm>
    </dsp:sp>
    <dsp:sp modelId="{A0319498-547B-44B2-B151-2BB700890BBA}">
      <dsp:nvSpPr>
        <dsp:cNvPr id="0" name=""/>
        <dsp:cNvSpPr/>
      </dsp:nvSpPr>
      <dsp:spPr>
        <a:xfrm>
          <a:off x="4678037" y="43262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RASPBERRY PI 2 BASE STATION</a:t>
          </a:r>
          <a:endParaRPr lang="en-US" sz="2000" kern="1200" dirty="0"/>
        </a:p>
      </dsp:txBody>
      <dsp:txXfrm>
        <a:off x="4678037" y="432621"/>
        <a:ext cx="1899590" cy="1139754"/>
      </dsp:txXfrm>
    </dsp:sp>
    <dsp:sp modelId="{24CFD8AC-C0B6-411D-ADDA-1C87A96500F9}">
      <dsp:nvSpPr>
        <dsp:cNvPr id="0" name=""/>
        <dsp:cNvSpPr/>
      </dsp:nvSpPr>
      <dsp:spPr>
        <a:xfrm>
          <a:off x="1902836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2576973"/>
        <a:ext cx="21845" cy="4369"/>
      </dsp:txXfrm>
    </dsp:sp>
    <dsp:sp modelId="{30C338A5-AD4C-44AE-A3B8-0F062F80813C}">
      <dsp:nvSpPr>
        <dsp:cNvPr id="0" name=""/>
        <dsp:cNvSpPr/>
      </dsp:nvSpPr>
      <dsp:spPr>
        <a:xfrm>
          <a:off x="5046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CHANNEL - RF</a:t>
          </a:r>
          <a:endParaRPr lang="en-US" sz="2000" kern="1200" dirty="0"/>
        </a:p>
      </dsp:txBody>
      <dsp:txXfrm>
        <a:off x="5046" y="2009281"/>
        <a:ext cx="1899590" cy="1139754"/>
      </dsp:txXfrm>
    </dsp:sp>
    <dsp:sp modelId="{31C692FE-FC1C-47AF-B8A4-1D23D634DF69}">
      <dsp:nvSpPr>
        <dsp:cNvPr id="0" name=""/>
        <dsp:cNvSpPr/>
      </dsp:nvSpPr>
      <dsp:spPr>
        <a:xfrm>
          <a:off x="4239332" y="253343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1562" y="2576973"/>
        <a:ext cx="21845" cy="4369"/>
      </dsp:txXfrm>
    </dsp:sp>
    <dsp:sp modelId="{85042C04-464D-4C75-942E-D5C151B584CA}">
      <dsp:nvSpPr>
        <dsp:cNvPr id="0" name=""/>
        <dsp:cNvSpPr/>
      </dsp:nvSpPr>
      <dsp:spPr>
        <a:xfrm>
          <a:off x="2341541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ARDUINO SUBSTATION</a:t>
          </a:r>
          <a:endParaRPr lang="en-US" sz="2000" kern="1200" dirty="0"/>
        </a:p>
      </dsp:txBody>
      <dsp:txXfrm>
        <a:off x="2341541" y="2009281"/>
        <a:ext cx="1899590" cy="1139754"/>
      </dsp:txXfrm>
    </dsp:sp>
    <dsp:sp modelId="{D771A469-0F49-4AC5-810C-059351BDA24A}">
      <dsp:nvSpPr>
        <dsp:cNvPr id="0" name=""/>
        <dsp:cNvSpPr/>
      </dsp:nvSpPr>
      <dsp:spPr>
        <a:xfrm>
          <a:off x="954841" y="3147235"/>
          <a:ext cx="4672991" cy="406305"/>
        </a:xfrm>
        <a:custGeom>
          <a:avLst/>
          <a:gdLst/>
          <a:ahLst/>
          <a:cxnLst/>
          <a:rect l="0" t="0" r="0" b="0"/>
          <a:pathLst>
            <a:path>
              <a:moveTo>
                <a:pt x="4672991" y="0"/>
              </a:moveTo>
              <a:lnTo>
                <a:pt x="4672991" y="220252"/>
              </a:lnTo>
              <a:lnTo>
                <a:pt x="0" y="220252"/>
              </a:lnTo>
              <a:lnTo>
                <a:pt x="0" y="40630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74002" y="3348203"/>
        <a:ext cx="234668" cy="4369"/>
      </dsp:txXfrm>
    </dsp:sp>
    <dsp:sp modelId="{A370E7A3-FE25-4E88-A030-3164F77CE3A5}">
      <dsp:nvSpPr>
        <dsp:cNvPr id="0" name=""/>
        <dsp:cNvSpPr/>
      </dsp:nvSpPr>
      <dsp:spPr>
        <a:xfrm>
          <a:off x="4678037" y="200928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GPIO OUTPUT</a:t>
          </a:r>
          <a:endParaRPr lang="en-US" sz="2000" kern="1200" dirty="0"/>
        </a:p>
      </dsp:txBody>
      <dsp:txXfrm>
        <a:off x="4678037" y="2009281"/>
        <a:ext cx="1899590" cy="1139754"/>
      </dsp:txXfrm>
    </dsp:sp>
    <dsp:sp modelId="{A9A9D8C9-C38D-4C43-924D-D2892C4C1810}">
      <dsp:nvSpPr>
        <dsp:cNvPr id="0" name=""/>
        <dsp:cNvSpPr/>
      </dsp:nvSpPr>
      <dsp:spPr>
        <a:xfrm>
          <a:off x="1902836" y="4110098"/>
          <a:ext cx="406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630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95066" y="4153633"/>
        <a:ext cx="21845" cy="4369"/>
      </dsp:txXfrm>
    </dsp:sp>
    <dsp:sp modelId="{35E9A6A0-8FA0-485D-9E8A-0A990CE11B82}">
      <dsp:nvSpPr>
        <dsp:cNvPr id="0" name=""/>
        <dsp:cNvSpPr/>
      </dsp:nvSpPr>
      <dsp:spPr>
        <a:xfrm>
          <a:off x="5046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ELECTRONIC RELAY </a:t>
          </a:r>
          <a:endParaRPr lang="en-US" sz="2000" kern="1200" dirty="0"/>
        </a:p>
      </dsp:txBody>
      <dsp:txXfrm>
        <a:off x="5046" y="3585941"/>
        <a:ext cx="1899590" cy="1139754"/>
      </dsp:txXfrm>
    </dsp:sp>
    <dsp:sp modelId="{38CB1E2A-6EB0-41EF-AA66-043B55D0232A}">
      <dsp:nvSpPr>
        <dsp:cNvPr id="0" name=""/>
        <dsp:cNvSpPr/>
      </dsp:nvSpPr>
      <dsp:spPr>
        <a:xfrm>
          <a:off x="2341541" y="3585941"/>
          <a:ext cx="1899590" cy="1139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POWER SYSTEM DEVICE</a:t>
          </a:r>
          <a:endParaRPr lang="en-US" sz="2000" kern="1200" dirty="0"/>
        </a:p>
      </dsp:txBody>
      <dsp:txXfrm>
        <a:off x="2341541" y="3585941"/>
        <a:ext cx="1899590" cy="11397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ADABA-357D-4055-B559-F32D0A4025B5}">
      <dsp:nvSpPr>
        <dsp:cNvPr id="0" name=""/>
        <dsp:cNvSpPr/>
      </dsp:nvSpPr>
      <dsp:spPr>
        <a:xfrm>
          <a:off x="2488620" y="1171347"/>
          <a:ext cx="5406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677" y="1214211"/>
        <a:ext cx="28563" cy="5712"/>
      </dsp:txXfrm>
    </dsp:sp>
    <dsp:sp modelId="{0B2D7EC1-580D-4EE4-A0BE-C69D764AD175}">
      <dsp:nvSpPr>
        <dsp:cNvPr id="0" name=""/>
        <dsp:cNvSpPr/>
      </dsp:nvSpPr>
      <dsp:spPr>
        <a:xfrm>
          <a:off x="6598" y="471921"/>
          <a:ext cx="2483822" cy="14902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220V AC MAINS</a:t>
          </a:r>
          <a:endParaRPr lang="en-US" sz="2600" kern="1200" dirty="0"/>
        </a:p>
      </dsp:txBody>
      <dsp:txXfrm>
        <a:off x="6598" y="471921"/>
        <a:ext cx="2483822" cy="1490293"/>
      </dsp:txXfrm>
    </dsp:sp>
    <dsp:sp modelId="{F548395E-6781-47A8-8017-2BFAA40D1504}">
      <dsp:nvSpPr>
        <dsp:cNvPr id="0" name=""/>
        <dsp:cNvSpPr/>
      </dsp:nvSpPr>
      <dsp:spPr>
        <a:xfrm>
          <a:off x="5543721" y="1171347"/>
          <a:ext cx="5406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99779" y="1214211"/>
        <a:ext cx="28563" cy="5712"/>
      </dsp:txXfrm>
    </dsp:sp>
    <dsp:sp modelId="{720EEED9-CFD6-46A6-A583-40996DF86B25}">
      <dsp:nvSpPr>
        <dsp:cNvPr id="0" name=""/>
        <dsp:cNvSpPr/>
      </dsp:nvSpPr>
      <dsp:spPr>
        <a:xfrm>
          <a:off x="3061699" y="471921"/>
          <a:ext cx="2483822" cy="14902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12V AC  STEP DOWN TRANSFORMER</a:t>
          </a:r>
          <a:endParaRPr lang="en-US" sz="2600" kern="1200" dirty="0"/>
        </a:p>
      </dsp:txBody>
      <dsp:txXfrm>
        <a:off x="3061699" y="471921"/>
        <a:ext cx="2483822" cy="1490293"/>
      </dsp:txXfrm>
    </dsp:sp>
    <dsp:sp modelId="{40E415E6-EE44-474A-A92B-53B2AB14F7E7}">
      <dsp:nvSpPr>
        <dsp:cNvPr id="0" name=""/>
        <dsp:cNvSpPr/>
      </dsp:nvSpPr>
      <dsp:spPr>
        <a:xfrm>
          <a:off x="1248509" y="1960414"/>
          <a:ext cx="6110202" cy="540679"/>
        </a:xfrm>
        <a:custGeom>
          <a:avLst/>
          <a:gdLst/>
          <a:ahLst/>
          <a:cxnLst/>
          <a:rect l="0" t="0" r="0" b="0"/>
          <a:pathLst>
            <a:path>
              <a:moveTo>
                <a:pt x="6110202" y="0"/>
              </a:moveTo>
              <a:lnTo>
                <a:pt x="6110202" y="287439"/>
              </a:lnTo>
              <a:lnTo>
                <a:pt x="0" y="287439"/>
              </a:lnTo>
              <a:lnTo>
                <a:pt x="0" y="5406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189" y="2227897"/>
        <a:ext cx="306842" cy="5712"/>
      </dsp:txXfrm>
    </dsp:sp>
    <dsp:sp modelId="{A0319498-547B-44B2-B151-2BB700890BBA}">
      <dsp:nvSpPr>
        <dsp:cNvPr id="0" name=""/>
        <dsp:cNvSpPr/>
      </dsp:nvSpPr>
      <dsp:spPr>
        <a:xfrm>
          <a:off x="6116800" y="471921"/>
          <a:ext cx="2483822" cy="14902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BRIDGE RECTIFIER</a:t>
          </a:r>
          <a:endParaRPr lang="en-US" sz="2600" kern="1200" dirty="0"/>
        </a:p>
      </dsp:txBody>
      <dsp:txXfrm>
        <a:off x="6116800" y="471921"/>
        <a:ext cx="2483822" cy="1490293"/>
      </dsp:txXfrm>
    </dsp:sp>
    <dsp:sp modelId="{24CFD8AC-C0B6-411D-ADDA-1C87A96500F9}">
      <dsp:nvSpPr>
        <dsp:cNvPr id="0" name=""/>
        <dsp:cNvSpPr/>
      </dsp:nvSpPr>
      <dsp:spPr>
        <a:xfrm>
          <a:off x="2488620" y="3232920"/>
          <a:ext cx="5406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6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677" y="3275783"/>
        <a:ext cx="28563" cy="5712"/>
      </dsp:txXfrm>
    </dsp:sp>
    <dsp:sp modelId="{30C338A5-AD4C-44AE-A3B8-0F062F80813C}">
      <dsp:nvSpPr>
        <dsp:cNvPr id="0" name=""/>
        <dsp:cNvSpPr/>
      </dsp:nvSpPr>
      <dsp:spPr>
        <a:xfrm>
          <a:off x="6598" y="2533493"/>
          <a:ext cx="2483822" cy="14902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TWO LM7812 VOLTAGE REGULATORS</a:t>
          </a:r>
          <a:endParaRPr lang="en-US" sz="2600" kern="1200" dirty="0"/>
        </a:p>
      </dsp:txBody>
      <dsp:txXfrm>
        <a:off x="6598" y="2533493"/>
        <a:ext cx="2483822" cy="1490293"/>
      </dsp:txXfrm>
    </dsp:sp>
    <dsp:sp modelId="{85042C04-464D-4C75-942E-D5C151B584CA}">
      <dsp:nvSpPr>
        <dsp:cNvPr id="0" name=""/>
        <dsp:cNvSpPr/>
      </dsp:nvSpPr>
      <dsp:spPr>
        <a:xfrm>
          <a:off x="3061699" y="2533493"/>
          <a:ext cx="2483822" cy="14902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AMPLIFIER SUPPLY</a:t>
          </a:r>
          <a:endParaRPr lang="en-US" sz="2600" kern="1200" dirty="0"/>
        </a:p>
      </dsp:txBody>
      <dsp:txXfrm>
        <a:off x="3061699" y="2533493"/>
        <a:ext cx="2483822" cy="1490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50859-3044-4BDA-BE77-DFB32ECF35C8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B6B5F-0AA1-4822-BF40-FAC830D0F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0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56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4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7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56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80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5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0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6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7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13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4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77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9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7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5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71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8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0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1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1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8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9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44252-C16D-4AE3-949A-BB708EB24475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910AC-7F6C-41BC-8B73-E5F0EA70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7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microsoft.com/office/2007/relationships/hdphoto" Target="../media/hdphoto6.wdp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6.wdp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6.wdp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6.wdp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microsoft.com/office/2007/relationships/hdphoto" Target="../media/hdphoto5.wdp"/><Relationship Id="rId9" Type="http://schemas.microsoft.com/office/2007/relationships/diagramDrawing" Target="../diagrams/drawing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microsoft.com/office/2007/relationships/hdphoto" Target="../media/hdphoto8.wdp"/><Relationship Id="rId9" Type="http://schemas.microsoft.com/office/2007/relationships/diagramDrawing" Target="../diagrams/drawing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microsoft.com/office/2007/relationships/hdphoto" Target="../media/hdphoto8.wdp"/><Relationship Id="rId9" Type="http://schemas.microsoft.com/office/2007/relationships/diagramDrawing" Target="../diagrams/drawing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9.wdp"/><Relationship Id="rId9" Type="http://schemas.microsoft.com/office/2007/relationships/diagramDrawing" Target="../diagrams/drawin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4.wdp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6.wdp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4" y="-1"/>
            <a:ext cx="12290474" cy="6977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063" y="139729"/>
            <a:ext cx="105019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PROTOTYPING OF BUILDING AUTOMATION SYSTEMS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4921" y="2529109"/>
            <a:ext cx="315509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T.V.VIGNESH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Reg. 100906133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en-US" sz="24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Year,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B.Tech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Student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30660" y="2448053"/>
            <a:ext cx="3155094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GAURAV ANAND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Reg. 100906537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en-US" sz="24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Year,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B.Tech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Student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6796" y="4956976"/>
            <a:ext cx="358463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Mr. </a:t>
            </a:r>
            <a:r>
              <a:rPr lang="en-US" sz="28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Vedavyasa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Kamath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Assistant Professor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87433" y="-80663"/>
            <a:ext cx="3017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LIGHTING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9705148" y="4784036"/>
            <a:ext cx="1781175" cy="107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LIGHT SENSOR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878958" y="5300870"/>
            <a:ext cx="795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0"/>
          </p:cNvCxnSpPr>
          <p:nvPr/>
        </p:nvCxnSpPr>
        <p:spPr>
          <a:xfrm rot="16200000" flipV="1">
            <a:off x="7166425" y="1354724"/>
            <a:ext cx="1974575" cy="4884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11688" y="2809460"/>
            <a:ext cx="0" cy="1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68299" y="-80663"/>
            <a:ext cx="4655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 SENSING</a:t>
            </a:r>
            <a:endParaRPr lang="en-US" sz="54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711688" y="2809460"/>
            <a:ext cx="0" cy="1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rduino-LDR-photoresistor1-400x344"/>
          <p:cNvPicPr/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79" y="1096582"/>
            <a:ext cx="4437062" cy="3770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64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35" y="-80663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46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0115" y="-80663"/>
            <a:ext cx="8791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POWER SUPPLY CONVERSION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1" y="937684"/>
          <a:ext cx="8607221" cy="4495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60142" y="-80663"/>
            <a:ext cx="6471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COMMUNICATION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03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60142" y="-80663"/>
            <a:ext cx="6471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COMMUNICATION</a:t>
            </a:r>
          </a:p>
        </p:txBody>
      </p:sp>
      <p:pic>
        <p:nvPicPr>
          <p:cNvPr id="8" name="Picture 7" descr="riyas_RF_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542108"/>
            <a:ext cx="4667250" cy="2852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21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19307" y="229221"/>
            <a:ext cx="955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MOTION SENSING (PIR SENSOR)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motionsens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81772"/>
            <a:ext cx="6256337" cy="4676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2239" y="267321"/>
            <a:ext cx="878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DOOR SENSING (REED RELAY)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MagneticLockSensor_thumb_zelal3t8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457972"/>
            <a:ext cx="4092575" cy="3241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2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5248" y="232845"/>
            <a:ext cx="11141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TEMPERATURE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HUMIDITY SENSING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circuit-dht11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460737"/>
            <a:ext cx="6238194" cy="4591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79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55" y="245906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 descr="zm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04" y="1415142"/>
            <a:ext cx="6356028" cy="4804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1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34s0kr2jvbpu1wfu7e2wfvnzhpu.wpengine.netdna-cdn.com/wp-content/uploads/bigstock-Checklist-969945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5456997"/>
              </p:ext>
            </p:extLst>
          </p:nvPr>
        </p:nvGraphicFramePr>
        <p:xfrm>
          <a:off x="2032000" y="9728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Mid-term Presentation Mar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86665" y="-80663"/>
            <a:ext cx="3818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 OUTLINE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33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3162" y="128723"/>
            <a:ext cx="116857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PROBLEMS ENCOUNTERED AND CORRECTIVE STEPS TAKEN</a:t>
            </a:r>
            <a:endParaRPr 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0689940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855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812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510191"/>
              </p:ext>
            </p:extLst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5317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30463" y="-80663"/>
            <a:ext cx="5931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549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04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5734" y="2845421"/>
            <a:ext cx="11320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RESULT ANALYSIS &amp; DEMONSTRATION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1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riteawriting.com/wp-content/uploads/2011/12/Definition-of-a-Conclusio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2229" y="2845421"/>
            <a:ext cx="4067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478" y="4452730"/>
            <a:ext cx="690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chemeClr val="bg1"/>
                </a:solidFill>
              </a:rPr>
              <a:t>http://tinyurl.com/mybas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dn.business2community.com/wp-content/uploads/2013/07/How-to-Answer-the-Que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7923" y="1179871"/>
            <a:ext cx="4557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THANK YOU…</a:t>
            </a:r>
          </a:p>
          <a:p>
            <a:pPr algn="ctr"/>
            <a:r>
              <a:rPr lang="en-IN" sz="4000" b="1" dirty="0" smtClean="0"/>
              <a:t>ANY QUESTIONS?</a:t>
            </a:r>
            <a:endParaRPr lang="en-IN" sz="40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92206" y="-80663"/>
            <a:ext cx="480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728574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959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08868" y="-80663"/>
            <a:ext cx="537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CORE OBJECTIVES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887363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03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53491" y="-80663"/>
            <a:ext cx="6285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 INVOLVED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123372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136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98513" y="-80663"/>
            <a:ext cx="3795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SYSTEM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32000" y="719666"/>
          <a:ext cx="8128000" cy="5636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707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13207" y="2845421"/>
            <a:ext cx="79656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CHANNEL</a:t>
            </a:r>
          </a:p>
          <a:p>
            <a:pPr algn="ctr"/>
            <a:r>
              <a:rPr lang="en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(NRF24L01+) AND Wi-Fi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61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543" y="53008"/>
            <a:ext cx="12192000" cy="6991643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0456" y="2166938"/>
            <a:ext cx="17907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CENTRALIZED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MICROPROCESSOR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(RASPBERRY PI</a:t>
            </a: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4598" y="220323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I/O INTERFACE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(DIRECT ACCESS)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109" y="83364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INTERNET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4884" y="812036"/>
            <a:ext cx="16764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INDIRECT I/O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7204" y="2183499"/>
            <a:ext cx="1647825" cy="85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Supporting Supply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3869" y="4543836"/>
            <a:ext cx="1833134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Arduino Substation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9275" y="6172715"/>
            <a:ext cx="1781175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Plant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2724" y="4553105"/>
            <a:ext cx="1689075" cy="858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Actuators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04598" y="4543836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>
            <a:stCxn id="10" idx="3"/>
            <a:endCxn id="8" idx="1"/>
          </p:cNvCxnSpPr>
          <p:nvPr/>
        </p:nvCxnSpPr>
        <p:spPr>
          <a:xfrm flipV="1">
            <a:off x="4838148" y="2619376"/>
            <a:ext cx="532308" cy="1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8" idx="0"/>
          </p:cNvCxnSpPr>
          <p:nvPr/>
        </p:nvCxnSpPr>
        <p:spPr>
          <a:xfrm>
            <a:off x="6250884" y="1690894"/>
            <a:ext cx="14922" cy="476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1"/>
            <a:endCxn id="11" idx="3"/>
          </p:cNvCxnSpPr>
          <p:nvPr/>
        </p:nvCxnSpPr>
        <p:spPr>
          <a:xfrm flipH="1" flipV="1">
            <a:off x="7117659" y="1262269"/>
            <a:ext cx="437225" cy="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1"/>
            <a:endCxn id="8" idx="3"/>
          </p:cNvCxnSpPr>
          <p:nvPr/>
        </p:nvCxnSpPr>
        <p:spPr>
          <a:xfrm flipH="1">
            <a:off x="7161156" y="2610854"/>
            <a:ext cx="466048" cy="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5" idx="3"/>
            <a:endCxn id="14" idx="1"/>
          </p:cNvCxnSpPr>
          <p:nvPr/>
        </p:nvCxnSpPr>
        <p:spPr>
          <a:xfrm>
            <a:off x="4838148" y="4972461"/>
            <a:ext cx="50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4" idx="3"/>
            <a:endCxn id="20" idx="1"/>
          </p:cNvCxnSpPr>
          <p:nvPr/>
        </p:nvCxnSpPr>
        <p:spPr>
          <a:xfrm>
            <a:off x="7177003" y="4972461"/>
            <a:ext cx="505721" cy="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0" idx="2"/>
            <a:endCxn id="15" idx="3"/>
          </p:cNvCxnSpPr>
          <p:nvPr/>
        </p:nvCxnSpPr>
        <p:spPr>
          <a:xfrm flipH="1">
            <a:off x="8320450" y="5411459"/>
            <a:ext cx="206812" cy="11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1"/>
            <a:endCxn id="14" idx="2"/>
          </p:cNvCxnSpPr>
          <p:nvPr/>
        </p:nvCxnSpPr>
        <p:spPr>
          <a:xfrm flipH="1" flipV="1">
            <a:off x="6260436" y="5401086"/>
            <a:ext cx="278839" cy="111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355534" y="3513151"/>
            <a:ext cx="1790700" cy="44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RF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/>
          <p:cNvCxnSpPr>
            <a:stCxn id="8" idx="2"/>
            <a:endCxn id="84" idx="0"/>
          </p:cNvCxnSpPr>
          <p:nvPr/>
        </p:nvCxnSpPr>
        <p:spPr>
          <a:xfrm flipH="1">
            <a:off x="6250884" y="3071813"/>
            <a:ext cx="14922" cy="441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2"/>
            <a:endCxn id="14" idx="0"/>
          </p:cNvCxnSpPr>
          <p:nvPr/>
        </p:nvCxnSpPr>
        <p:spPr>
          <a:xfrm>
            <a:off x="6250884" y="3954812"/>
            <a:ext cx="9552" cy="589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8" name="Organization Chart 83"/>
          <p:cNvGraphicFramePr/>
          <p:nvPr>
            <p:extLst>
              <p:ext uri="{D42A27DB-BD31-4B8C-83A1-F6EECF244321}">
                <p14:modId xmlns:p14="http://schemas.microsoft.com/office/powerpoint/2010/main" val="2909667606"/>
              </p:ext>
            </p:extLst>
          </p:nvPr>
        </p:nvGraphicFramePr>
        <p:xfrm>
          <a:off x="3052762" y="1030287"/>
          <a:ext cx="6116638" cy="499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88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574</Words>
  <Application>Microsoft Office PowerPoint</Application>
  <PresentationFormat>Widescreen</PresentationFormat>
  <Paragraphs>245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t.v. vignesh</dc:creator>
  <cp:lastModifiedBy>t.v. vignesh</cp:lastModifiedBy>
  <cp:revision>11</cp:revision>
  <dcterms:created xsi:type="dcterms:W3CDTF">2015-05-18T06:52:42Z</dcterms:created>
  <dcterms:modified xsi:type="dcterms:W3CDTF">2015-05-18T07:25:02Z</dcterms:modified>
</cp:coreProperties>
</file>